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colors22.xml" ContentType="application/vnd.openxmlformats-officedocument.drawingml.diagramColors+xml"/>
  <Override PartName="/ppt/diagrams/colors11.xml" ContentType="application/vnd.openxmlformats-officedocument.drawingml.diagramColors+xml"/>
  <Override PartName="/ppt/diagrams/data24.xml" ContentType="application/vnd.openxmlformats-officedocument.drawingml.diagramData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notesSlides/notesSlide23.xml" ContentType="application/vnd.openxmlformats-officedocument.presentationml.notesSlide+xml"/>
  <Override PartName="/ppt/diagrams/quickStyle24.xml" ContentType="application/vnd.openxmlformats-officedocument.drawingml.diagramStyle+xml"/>
  <Override PartName="/ppt/diagrams/colors8.xml" ContentType="application/vnd.openxmlformats-officedocument.drawingml.diagramColors+xml"/>
  <Override PartName="/ppt/notesSlides/notesSlide12.xml" ContentType="application/vnd.openxmlformats-officedocument.presentationml.notesSlide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diagrams/layout24.xml" ContentType="application/vnd.openxmlformats-officedocument.drawingml.diagramLayou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diagrams/layout6.xml" ContentType="application/vnd.openxmlformats-officedocument.drawingml.diagramLayout+xml"/>
  <Override PartName="/ppt/diagrams/data10.xml" ContentType="application/vnd.openxmlformats-officedocument.drawingml.diagramData+xml"/>
  <Override PartName="/ppt/diagrams/quickStyle18.xml" ContentType="application/vnd.openxmlformats-officedocument.drawingml.diagramStyl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notesSlides/notesSlide13.xml" ContentType="application/vnd.openxmlformats-officedocument.presentationml.notesSlide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rawing8.xml" ContentType="application/vnd.ms-office.drawingml.diagramDrawing+xml"/>
  <Override PartName="/ppt/notesSlides/notesSlide20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notesSlides/notesSlide4.xml" ContentType="application/vnd.openxmlformats-officedocument.presentationml.notesSlide+xml"/>
  <Override PartName="/ppt/diagrams/drawing4.xml" ContentType="application/vnd.ms-office.drawingml.diagramDrawing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ppt/diagrams/colors24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Override PartName="/ppt/notesSlides/notesSlide18.xml" ContentType="application/vnd.openxmlformats-officedocument.presentationml.notesSlide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notesSlides/notesSlide21.xml" ContentType="application/vnd.openxmlformats-officedocument.presentationml.notesSlide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colors10.xml" ContentType="application/vnd.openxmlformats-officedocument.drawingml.diagramColors+xml"/>
  <Override PartName="/ppt/notesSlides/notesSlide19.xml" ContentType="application/vnd.openxmlformats-officedocument.presentationml.notesSlide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24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data9.xml" ContentType="application/vnd.openxmlformats-officedocument.drawingml.diagramData+xml"/>
  <Override PartName="/ppt/notesSlides/notesSlide15.xml" ContentType="application/vnd.openxmlformats-officedocument.presentationml.notesSlide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notesSlides/notesSlide11.xml" ContentType="application/vnd.openxmlformats-officedocument.presentationml.notesSlide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rawing24.xml" ContentType="application/vnd.ms-office.drawingml.diagramDrawing+xml"/>
  <Override PartName="/ppt/notesSlides/notesSlide6.xml" ContentType="application/vnd.openxmlformats-officedocument.presentationml.notesSlide+xml"/>
  <Override PartName="/ppt/diagrams/drawing6.xml" ContentType="application/vnd.ms-office.drawingml.diagramDrawing+xml"/>
  <Override PartName="/ppt/diagrams/drawing20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85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3" r:id="rId27"/>
  </p:sldIdLst>
  <p:sldSz cx="9144000" cy="6858000" type="screen4x3"/>
  <p:notesSz cx="6858000" cy="9144000"/>
  <p:defaultTextStyle>
    <a:defPPr>
      <a:defRPr lang="es-MX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9DB687-FB80-49DB-92FE-AC6D75EC76A1}" type="doc">
      <dgm:prSet loTypeId="urn:microsoft.com/office/officeart/2005/8/layout/hierarchy1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4ECCAB8A-2D79-49BD-BF2B-C7AD39E5BA50}">
      <dgm:prSet phldrT="[Texto]" custT="1"/>
      <dgm:spPr/>
      <dgm:t>
        <a:bodyPr/>
        <a:lstStyle/>
        <a:p>
          <a:r>
            <a:rPr lang="es-ES" sz="3600" b="1" baseline="0" dirty="0" smtClean="0">
              <a:solidFill>
                <a:srgbClr val="D60093"/>
              </a:solidFill>
              <a:latin typeface="Comic Sans MS" pitchFamily="66" charset="0"/>
            </a:rPr>
            <a:t>MAIN GOAL INFANT EDUCATION</a:t>
          </a:r>
          <a:endParaRPr lang="es-MX" sz="3600" b="1" baseline="0" dirty="0">
            <a:solidFill>
              <a:srgbClr val="D60093"/>
            </a:solidFill>
            <a:latin typeface="Comic Sans MS" pitchFamily="66" charset="0"/>
          </a:endParaRPr>
        </a:p>
      </dgm:t>
    </dgm:pt>
    <dgm:pt modelId="{98D4C908-E7D7-44A2-83BA-ED039BBEB112}" type="parTrans" cxnId="{B82A2C13-44C3-49A5-A145-40C4804B6DB1}">
      <dgm:prSet/>
      <dgm:spPr/>
      <dgm:t>
        <a:bodyPr/>
        <a:lstStyle/>
        <a:p>
          <a:endParaRPr lang="es-MX"/>
        </a:p>
      </dgm:t>
    </dgm:pt>
    <dgm:pt modelId="{96B4C40F-00C1-4031-A813-797B43189DC5}" type="sibTrans" cxnId="{B82A2C13-44C3-49A5-A145-40C4804B6DB1}">
      <dgm:prSet/>
      <dgm:spPr/>
      <dgm:t>
        <a:bodyPr/>
        <a:lstStyle/>
        <a:p>
          <a:endParaRPr lang="es-MX"/>
        </a:p>
      </dgm:t>
    </dgm:pt>
    <dgm:pt modelId="{D982B44A-5A15-469A-B6AD-4EB2C41E4C4E}">
      <dgm:prSet phldrT="[Texto]" custT="1"/>
      <dgm:spPr/>
      <dgm:t>
        <a:bodyPr/>
        <a:lstStyle/>
        <a:p>
          <a:r>
            <a:rPr lang="es-ES" sz="2400" dirty="0" smtClean="0">
              <a:solidFill>
                <a:srgbClr val="0070C0"/>
              </a:solidFill>
              <a:latin typeface="Comic Sans MS" pitchFamily="66" charset="0"/>
            </a:rPr>
            <a:t>FOREIGN LANGUAGE</a:t>
          </a:r>
          <a:endParaRPr lang="es-MX" sz="2400" dirty="0">
            <a:solidFill>
              <a:srgbClr val="0070C0"/>
            </a:solidFill>
            <a:latin typeface="Comic Sans MS" pitchFamily="66" charset="0"/>
          </a:endParaRPr>
        </a:p>
      </dgm:t>
    </dgm:pt>
    <dgm:pt modelId="{AD4C53E5-A885-4177-9B93-9D32F4B1D4BF}" type="parTrans" cxnId="{1C166DC9-BE3F-4573-B844-CB8EED86EDD9}">
      <dgm:prSet/>
      <dgm:spPr/>
      <dgm:t>
        <a:bodyPr/>
        <a:lstStyle/>
        <a:p>
          <a:endParaRPr lang="es-MX"/>
        </a:p>
      </dgm:t>
    </dgm:pt>
    <dgm:pt modelId="{048BC5E4-832B-42EE-B018-576574AD54EC}" type="sibTrans" cxnId="{1C166DC9-BE3F-4573-B844-CB8EED86EDD9}">
      <dgm:prSet/>
      <dgm:spPr/>
      <dgm:t>
        <a:bodyPr/>
        <a:lstStyle/>
        <a:p>
          <a:endParaRPr lang="es-MX"/>
        </a:p>
      </dgm:t>
    </dgm:pt>
    <dgm:pt modelId="{F8515DFF-211B-4397-880E-916065737083}">
      <dgm:prSet phldrT="[Texto]" custT="1"/>
      <dgm:spPr/>
      <dgm:t>
        <a:bodyPr/>
        <a:lstStyle/>
        <a:p>
          <a:r>
            <a:rPr lang="es-ES" sz="1800" dirty="0" smtClean="0">
              <a:latin typeface="Comic Sans MS" pitchFamily="66" charset="0"/>
            </a:rPr>
            <a:t>WATER STATES</a:t>
          </a:r>
          <a:endParaRPr lang="es-MX" sz="1800" dirty="0">
            <a:latin typeface="Comic Sans MS" pitchFamily="66" charset="0"/>
          </a:endParaRPr>
        </a:p>
      </dgm:t>
    </dgm:pt>
    <dgm:pt modelId="{94737B5E-EF10-4E89-B66A-9320C79776BE}" type="parTrans" cxnId="{7469F533-9B41-408C-B063-071E9C6249E7}">
      <dgm:prSet/>
      <dgm:spPr/>
      <dgm:t>
        <a:bodyPr/>
        <a:lstStyle/>
        <a:p>
          <a:endParaRPr lang="es-MX"/>
        </a:p>
      </dgm:t>
    </dgm:pt>
    <dgm:pt modelId="{4412EB82-33F1-4AAE-A9B7-5ACC41964731}" type="sibTrans" cxnId="{7469F533-9B41-408C-B063-071E9C6249E7}">
      <dgm:prSet/>
      <dgm:spPr/>
      <dgm:t>
        <a:bodyPr/>
        <a:lstStyle/>
        <a:p>
          <a:endParaRPr lang="es-MX"/>
        </a:p>
      </dgm:t>
    </dgm:pt>
    <dgm:pt modelId="{45400ED2-3AAC-411D-A132-611FDAAFF468}">
      <dgm:prSet phldrT="[Texto]" custT="1"/>
      <dgm:spPr/>
      <dgm:t>
        <a:bodyPr/>
        <a:lstStyle/>
        <a:p>
          <a:r>
            <a:rPr lang="es-ES" sz="1400" dirty="0" smtClean="0">
              <a:latin typeface="Comic Sans MS" pitchFamily="66" charset="0"/>
            </a:rPr>
            <a:t>MANIPULATION AND EXPERIMENTATION</a:t>
          </a:r>
          <a:endParaRPr lang="es-MX" sz="1400" dirty="0">
            <a:latin typeface="Comic Sans MS" pitchFamily="66" charset="0"/>
          </a:endParaRPr>
        </a:p>
      </dgm:t>
    </dgm:pt>
    <dgm:pt modelId="{F6222D99-8C4A-4694-B427-33CE371EF0FF}" type="parTrans" cxnId="{9455CAAD-F16A-4524-B2FC-16251B9D5DFB}">
      <dgm:prSet/>
      <dgm:spPr/>
      <dgm:t>
        <a:bodyPr/>
        <a:lstStyle/>
        <a:p>
          <a:endParaRPr lang="es-MX"/>
        </a:p>
      </dgm:t>
    </dgm:pt>
    <dgm:pt modelId="{59DD0982-8418-43FB-96B3-D669DA74290C}" type="sibTrans" cxnId="{9455CAAD-F16A-4524-B2FC-16251B9D5DFB}">
      <dgm:prSet/>
      <dgm:spPr/>
      <dgm:t>
        <a:bodyPr/>
        <a:lstStyle/>
        <a:p>
          <a:endParaRPr lang="es-MX"/>
        </a:p>
      </dgm:t>
    </dgm:pt>
    <dgm:pt modelId="{864D475F-81F7-4768-99F7-970611B29EEC}">
      <dgm:prSet phldrT="[Texto]" custT="1"/>
      <dgm:spPr/>
      <dgm:t>
        <a:bodyPr/>
        <a:lstStyle/>
        <a:p>
          <a:r>
            <a:rPr lang="es-ES" sz="2000" dirty="0" smtClean="0">
              <a:solidFill>
                <a:srgbClr val="0070C0"/>
              </a:solidFill>
              <a:latin typeface="Comic Sans MS" pitchFamily="66" charset="0"/>
            </a:rPr>
            <a:t>COMPREHENSIVE DEVELOPMENT</a:t>
          </a:r>
          <a:endParaRPr lang="es-MX" sz="2000" dirty="0">
            <a:solidFill>
              <a:srgbClr val="0070C0"/>
            </a:solidFill>
            <a:latin typeface="Comic Sans MS" pitchFamily="66" charset="0"/>
          </a:endParaRPr>
        </a:p>
      </dgm:t>
    </dgm:pt>
    <dgm:pt modelId="{A6B5E8F7-8917-4F5E-B66B-2C6C6D0C695E}" type="parTrans" cxnId="{84BD26F9-BEB4-4B57-ACD6-DEB0CA152358}">
      <dgm:prSet/>
      <dgm:spPr/>
      <dgm:t>
        <a:bodyPr/>
        <a:lstStyle/>
        <a:p>
          <a:endParaRPr lang="es-MX"/>
        </a:p>
      </dgm:t>
    </dgm:pt>
    <dgm:pt modelId="{A3B8079C-4C72-459A-9D6D-134C51872AF1}" type="sibTrans" cxnId="{84BD26F9-BEB4-4B57-ACD6-DEB0CA152358}">
      <dgm:prSet/>
      <dgm:spPr/>
      <dgm:t>
        <a:bodyPr/>
        <a:lstStyle/>
        <a:p>
          <a:endParaRPr lang="es-MX"/>
        </a:p>
      </dgm:t>
    </dgm:pt>
    <dgm:pt modelId="{3B73532D-0629-430D-9760-2E2ECE0A3ED3}" type="pres">
      <dgm:prSet presAssocID="{669DB687-FB80-49DB-92FE-AC6D75EC76A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C8703DB0-82DB-40ED-B2C6-A5CD84862C58}" type="pres">
      <dgm:prSet presAssocID="{4ECCAB8A-2D79-49BD-BF2B-C7AD39E5BA50}" presName="hierRoot1" presStyleCnt="0"/>
      <dgm:spPr/>
    </dgm:pt>
    <dgm:pt modelId="{0216BCB2-23F7-434C-A505-04CA718CE6D4}" type="pres">
      <dgm:prSet presAssocID="{4ECCAB8A-2D79-49BD-BF2B-C7AD39E5BA50}" presName="composite" presStyleCnt="0"/>
      <dgm:spPr/>
    </dgm:pt>
    <dgm:pt modelId="{8D10C46B-46A6-4183-85DF-B4EE2DB0BE39}" type="pres">
      <dgm:prSet presAssocID="{4ECCAB8A-2D79-49BD-BF2B-C7AD39E5BA50}" presName="background" presStyleLbl="node0" presStyleIdx="0" presStyleCnt="1"/>
      <dgm:spPr/>
    </dgm:pt>
    <dgm:pt modelId="{5EEB7398-D1E1-452C-9275-F205FE283752}" type="pres">
      <dgm:prSet presAssocID="{4ECCAB8A-2D79-49BD-BF2B-C7AD39E5BA50}" presName="text" presStyleLbl="fgAcc0" presStyleIdx="0" presStyleCnt="1" custScaleX="308133" custScaleY="150557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2BE8652A-1B59-4AE7-AC57-745970B0F28F}" type="pres">
      <dgm:prSet presAssocID="{4ECCAB8A-2D79-49BD-BF2B-C7AD39E5BA50}" presName="hierChild2" presStyleCnt="0"/>
      <dgm:spPr/>
    </dgm:pt>
    <dgm:pt modelId="{9288E148-0D7D-44BC-BB17-84A8B27315BC}" type="pres">
      <dgm:prSet presAssocID="{AD4C53E5-A885-4177-9B93-9D32F4B1D4BF}" presName="Name10" presStyleLbl="parChTrans1D2" presStyleIdx="0" presStyleCnt="2"/>
      <dgm:spPr/>
      <dgm:t>
        <a:bodyPr/>
        <a:lstStyle/>
        <a:p>
          <a:endParaRPr lang="es-ES"/>
        </a:p>
      </dgm:t>
    </dgm:pt>
    <dgm:pt modelId="{06E0F14F-117A-412C-B9BF-1C980E03E3A3}" type="pres">
      <dgm:prSet presAssocID="{D982B44A-5A15-469A-B6AD-4EB2C41E4C4E}" presName="hierRoot2" presStyleCnt="0"/>
      <dgm:spPr/>
    </dgm:pt>
    <dgm:pt modelId="{9BAF5422-4ABD-4319-A28C-824EA7D27725}" type="pres">
      <dgm:prSet presAssocID="{D982B44A-5A15-469A-B6AD-4EB2C41E4C4E}" presName="composite2" presStyleCnt="0"/>
      <dgm:spPr/>
    </dgm:pt>
    <dgm:pt modelId="{DD570FB7-868E-4F1E-8DA3-FB5C5144C3AB}" type="pres">
      <dgm:prSet presAssocID="{D982B44A-5A15-469A-B6AD-4EB2C41E4C4E}" presName="background2" presStyleLbl="node2" presStyleIdx="0" presStyleCnt="2"/>
      <dgm:spPr/>
    </dgm:pt>
    <dgm:pt modelId="{013D4880-15D5-4459-B47D-735D54B8D717}" type="pres">
      <dgm:prSet presAssocID="{D982B44A-5A15-469A-B6AD-4EB2C41E4C4E}" presName="text2" presStyleLbl="fgAcc2" presStyleIdx="0" presStyleCnt="2" custScaleX="140558" custScaleY="13038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38A30EF-0926-45C2-A891-6C1D0C08E104}" type="pres">
      <dgm:prSet presAssocID="{D982B44A-5A15-469A-B6AD-4EB2C41E4C4E}" presName="hierChild3" presStyleCnt="0"/>
      <dgm:spPr/>
    </dgm:pt>
    <dgm:pt modelId="{01C2BDA5-68C1-46CC-AB08-BFD56070842D}" type="pres">
      <dgm:prSet presAssocID="{94737B5E-EF10-4E89-B66A-9320C79776BE}" presName="Name17" presStyleLbl="parChTrans1D3" presStyleIdx="0" presStyleCnt="2"/>
      <dgm:spPr/>
      <dgm:t>
        <a:bodyPr/>
        <a:lstStyle/>
        <a:p>
          <a:endParaRPr lang="es-ES"/>
        </a:p>
      </dgm:t>
    </dgm:pt>
    <dgm:pt modelId="{03A0890D-F122-4980-961B-4DC66163060B}" type="pres">
      <dgm:prSet presAssocID="{F8515DFF-211B-4397-880E-916065737083}" presName="hierRoot3" presStyleCnt="0"/>
      <dgm:spPr/>
    </dgm:pt>
    <dgm:pt modelId="{2216EDDB-7BF7-4917-B47F-DF259F266F0F}" type="pres">
      <dgm:prSet presAssocID="{F8515DFF-211B-4397-880E-916065737083}" presName="composite3" presStyleCnt="0"/>
      <dgm:spPr/>
    </dgm:pt>
    <dgm:pt modelId="{67AB24EB-E62B-4C7B-95FD-BC28E11FE42A}" type="pres">
      <dgm:prSet presAssocID="{F8515DFF-211B-4397-880E-916065737083}" presName="background3" presStyleLbl="node3" presStyleIdx="0" presStyleCnt="2"/>
      <dgm:spPr/>
    </dgm:pt>
    <dgm:pt modelId="{6934C078-5397-42F8-B8DE-D3799C5CD694}" type="pres">
      <dgm:prSet presAssocID="{F8515DFF-211B-4397-880E-916065737083}" presName="text3" presStyleLbl="fgAcc3" presStyleIdx="0" presStyleCnt="2" custScaleX="128674" custScaleY="9960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1845B2E-8BBA-400F-947D-08B390239183}" type="pres">
      <dgm:prSet presAssocID="{F8515DFF-211B-4397-880E-916065737083}" presName="hierChild4" presStyleCnt="0"/>
      <dgm:spPr/>
    </dgm:pt>
    <dgm:pt modelId="{2E9F285F-4AF5-4148-9DAD-ED77F6F8D70A}" type="pres">
      <dgm:prSet presAssocID="{F6222D99-8C4A-4694-B427-33CE371EF0FF}" presName="Name17" presStyleLbl="parChTrans1D3" presStyleIdx="1" presStyleCnt="2"/>
      <dgm:spPr/>
      <dgm:t>
        <a:bodyPr/>
        <a:lstStyle/>
        <a:p>
          <a:endParaRPr lang="es-ES"/>
        </a:p>
      </dgm:t>
    </dgm:pt>
    <dgm:pt modelId="{D046FEE7-ECC8-4A1C-BF49-35885D523C28}" type="pres">
      <dgm:prSet presAssocID="{45400ED2-3AAC-411D-A132-611FDAAFF468}" presName="hierRoot3" presStyleCnt="0"/>
      <dgm:spPr/>
    </dgm:pt>
    <dgm:pt modelId="{25E85C13-51A1-429C-820A-F77D1FCDFC0E}" type="pres">
      <dgm:prSet presAssocID="{45400ED2-3AAC-411D-A132-611FDAAFF468}" presName="composite3" presStyleCnt="0"/>
      <dgm:spPr/>
    </dgm:pt>
    <dgm:pt modelId="{99631B34-6296-46EA-9606-DF2581B7F5FA}" type="pres">
      <dgm:prSet presAssocID="{45400ED2-3AAC-411D-A132-611FDAAFF468}" presName="background3" presStyleLbl="node3" presStyleIdx="1" presStyleCnt="2"/>
      <dgm:spPr/>
    </dgm:pt>
    <dgm:pt modelId="{98E42C2E-29CC-4561-BD0E-8D51936C389A}" type="pres">
      <dgm:prSet presAssocID="{45400ED2-3AAC-411D-A132-611FDAAFF468}" presName="text3" presStyleLbl="fgAcc3" presStyleIdx="1" presStyleCnt="2" custScaleX="123408" custScaleY="9960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A8D4C8D-D6AB-4A69-A69C-373F7FDED651}" type="pres">
      <dgm:prSet presAssocID="{45400ED2-3AAC-411D-A132-611FDAAFF468}" presName="hierChild4" presStyleCnt="0"/>
      <dgm:spPr/>
    </dgm:pt>
    <dgm:pt modelId="{0900CB2A-BF71-403C-8DD5-0E1635176804}" type="pres">
      <dgm:prSet presAssocID="{A6B5E8F7-8917-4F5E-B66B-2C6C6D0C695E}" presName="Name10" presStyleLbl="parChTrans1D2" presStyleIdx="1" presStyleCnt="2"/>
      <dgm:spPr/>
      <dgm:t>
        <a:bodyPr/>
        <a:lstStyle/>
        <a:p>
          <a:endParaRPr lang="es-ES"/>
        </a:p>
      </dgm:t>
    </dgm:pt>
    <dgm:pt modelId="{F94060CC-2A05-4144-A831-2188B31B76B0}" type="pres">
      <dgm:prSet presAssocID="{864D475F-81F7-4768-99F7-970611B29EEC}" presName="hierRoot2" presStyleCnt="0"/>
      <dgm:spPr/>
    </dgm:pt>
    <dgm:pt modelId="{A919968E-2944-4FBC-B349-C9573F40BDA0}" type="pres">
      <dgm:prSet presAssocID="{864D475F-81F7-4768-99F7-970611B29EEC}" presName="composite2" presStyleCnt="0"/>
      <dgm:spPr/>
    </dgm:pt>
    <dgm:pt modelId="{AC884F60-CC25-445E-8E31-8723186A6AD2}" type="pres">
      <dgm:prSet presAssocID="{864D475F-81F7-4768-99F7-970611B29EEC}" presName="background2" presStyleLbl="node2" presStyleIdx="1" presStyleCnt="2"/>
      <dgm:spPr/>
    </dgm:pt>
    <dgm:pt modelId="{3688971A-8257-4B30-B5D5-AF62D9357021}" type="pres">
      <dgm:prSet presAssocID="{864D475F-81F7-4768-99F7-970611B29EEC}" presName="text2" presStyleLbl="fgAcc2" presStyleIdx="1" presStyleCnt="2" custScaleX="138485" custScaleY="134110" custLinFactNeighborX="-592" custLinFactNeighborY="-208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D65B70DE-FADE-44FD-AC77-A973B4D533D3}" type="pres">
      <dgm:prSet presAssocID="{864D475F-81F7-4768-99F7-970611B29EEC}" presName="hierChild3" presStyleCnt="0"/>
      <dgm:spPr/>
    </dgm:pt>
  </dgm:ptLst>
  <dgm:cxnLst>
    <dgm:cxn modelId="{1C166DC9-BE3F-4573-B844-CB8EED86EDD9}" srcId="{4ECCAB8A-2D79-49BD-BF2B-C7AD39E5BA50}" destId="{D982B44A-5A15-469A-B6AD-4EB2C41E4C4E}" srcOrd="0" destOrd="0" parTransId="{AD4C53E5-A885-4177-9B93-9D32F4B1D4BF}" sibTransId="{048BC5E4-832B-42EE-B018-576574AD54EC}"/>
    <dgm:cxn modelId="{18E409B9-20A8-4431-8846-17E8971009F5}" type="presOf" srcId="{4ECCAB8A-2D79-49BD-BF2B-C7AD39E5BA50}" destId="{5EEB7398-D1E1-452C-9275-F205FE283752}" srcOrd="0" destOrd="0" presId="urn:microsoft.com/office/officeart/2005/8/layout/hierarchy1"/>
    <dgm:cxn modelId="{A68A627D-0C3D-4671-8785-F1CC87B2E403}" type="presOf" srcId="{F8515DFF-211B-4397-880E-916065737083}" destId="{6934C078-5397-42F8-B8DE-D3799C5CD694}" srcOrd="0" destOrd="0" presId="urn:microsoft.com/office/officeart/2005/8/layout/hierarchy1"/>
    <dgm:cxn modelId="{1C2E6235-0F29-47E2-8207-9E63A9D63012}" type="presOf" srcId="{A6B5E8F7-8917-4F5E-B66B-2C6C6D0C695E}" destId="{0900CB2A-BF71-403C-8DD5-0E1635176804}" srcOrd="0" destOrd="0" presId="urn:microsoft.com/office/officeart/2005/8/layout/hierarchy1"/>
    <dgm:cxn modelId="{7469F533-9B41-408C-B063-071E9C6249E7}" srcId="{D982B44A-5A15-469A-B6AD-4EB2C41E4C4E}" destId="{F8515DFF-211B-4397-880E-916065737083}" srcOrd="0" destOrd="0" parTransId="{94737B5E-EF10-4E89-B66A-9320C79776BE}" sibTransId="{4412EB82-33F1-4AAE-A9B7-5ACC41964731}"/>
    <dgm:cxn modelId="{88DC5486-ED76-4DC4-9820-91F708FF6D4E}" type="presOf" srcId="{AD4C53E5-A885-4177-9B93-9D32F4B1D4BF}" destId="{9288E148-0D7D-44BC-BB17-84A8B27315BC}" srcOrd="0" destOrd="0" presId="urn:microsoft.com/office/officeart/2005/8/layout/hierarchy1"/>
    <dgm:cxn modelId="{B82A2C13-44C3-49A5-A145-40C4804B6DB1}" srcId="{669DB687-FB80-49DB-92FE-AC6D75EC76A1}" destId="{4ECCAB8A-2D79-49BD-BF2B-C7AD39E5BA50}" srcOrd="0" destOrd="0" parTransId="{98D4C908-E7D7-44A2-83BA-ED039BBEB112}" sibTransId="{96B4C40F-00C1-4031-A813-797B43189DC5}"/>
    <dgm:cxn modelId="{EA7B56AD-C27F-431E-8573-0F06E0B09268}" type="presOf" srcId="{F6222D99-8C4A-4694-B427-33CE371EF0FF}" destId="{2E9F285F-4AF5-4148-9DAD-ED77F6F8D70A}" srcOrd="0" destOrd="0" presId="urn:microsoft.com/office/officeart/2005/8/layout/hierarchy1"/>
    <dgm:cxn modelId="{0C40533E-51D2-461F-8251-55AF708610FF}" type="presOf" srcId="{864D475F-81F7-4768-99F7-970611B29EEC}" destId="{3688971A-8257-4B30-B5D5-AF62D9357021}" srcOrd="0" destOrd="0" presId="urn:microsoft.com/office/officeart/2005/8/layout/hierarchy1"/>
    <dgm:cxn modelId="{9455CAAD-F16A-4524-B2FC-16251B9D5DFB}" srcId="{D982B44A-5A15-469A-B6AD-4EB2C41E4C4E}" destId="{45400ED2-3AAC-411D-A132-611FDAAFF468}" srcOrd="1" destOrd="0" parTransId="{F6222D99-8C4A-4694-B427-33CE371EF0FF}" sibTransId="{59DD0982-8418-43FB-96B3-D669DA74290C}"/>
    <dgm:cxn modelId="{64ABC9B9-FFED-47E8-A91F-57C2B4A43CCA}" type="presOf" srcId="{669DB687-FB80-49DB-92FE-AC6D75EC76A1}" destId="{3B73532D-0629-430D-9760-2E2ECE0A3ED3}" srcOrd="0" destOrd="0" presId="urn:microsoft.com/office/officeart/2005/8/layout/hierarchy1"/>
    <dgm:cxn modelId="{88774755-51AB-42C8-A37B-8059D020D4F0}" type="presOf" srcId="{94737B5E-EF10-4E89-B66A-9320C79776BE}" destId="{01C2BDA5-68C1-46CC-AB08-BFD56070842D}" srcOrd="0" destOrd="0" presId="urn:microsoft.com/office/officeart/2005/8/layout/hierarchy1"/>
    <dgm:cxn modelId="{C15A4F97-A2D1-4458-99FC-D7200EEC4E5D}" type="presOf" srcId="{45400ED2-3AAC-411D-A132-611FDAAFF468}" destId="{98E42C2E-29CC-4561-BD0E-8D51936C389A}" srcOrd="0" destOrd="0" presId="urn:microsoft.com/office/officeart/2005/8/layout/hierarchy1"/>
    <dgm:cxn modelId="{84BD26F9-BEB4-4B57-ACD6-DEB0CA152358}" srcId="{4ECCAB8A-2D79-49BD-BF2B-C7AD39E5BA50}" destId="{864D475F-81F7-4768-99F7-970611B29EEC}" srcOrd="1" destOrd="0" parTransId="{A6B5E8F7-8917-4F5E-B66B-2C6C6D0C695E}" sibTransId="{A3B8079C-4C72-459A-9D6D-134C51872AF1}"/>
    <dgm:cxn modelId="{84FC70E2-3582-48CA-AA16-5748BCA2C955}" type="presOf" srcId="{D982B44A-5A15-469A-B6AD-4EB2C41E4C4E}" destId="{013D4880-15D5-4459-B47D-735D54B8D717}" srcOrd="0" destOrd="0" presId="urn:microsoft.com/office/officeart/2005/8/layout/hierarchy1"/>
    <dgm:cxn modelId="{80969AC5-BFC7-472A-A417-C232B65EFAD0}" type="presParOf" srcId="{3B73532D-0629-430D-9760-2E2ECE0A3ED3}" destId="{C8703DB0-82DB-40ED-B2C6-A5CD84862C58}" srcOrd="0" destOrd="0" presId="urn:microsoft.com/office/officeart/2005/8/layout/hierarchy1"/>
    <dgm:cxn modelId="{C8EEEAFA-A9AA-4613-9419-C4D07B6E9DE2}" type="presParOf" srcId="{C8703DB0-82DB-40ED-B2C6-A5CD84862C58}" destId="{0216BCB2-23F7-434C-A505-04CA718CE6D4}" srcOrd="0" destOrd="0" presId="urn:microsoft.com/office/officeart/2005/8/layout/hierarchy1"/>
    <dgm:cxn modelId="{C48E3B98-96F9-4245-91DB-E5E43582AF3F}" type="presParOf" srcId="{0216BCB2-23F7-434C-A505-04CA718CE6D4}" destId="{8D10C46B-46A6-4183-85DF-B4EE2DB0BE39}" srcOrd="0" destOrd="0" presId="urn:microsoft.com/office/officeart/2005/8/layout/hierarchy1"/>
    <dgm:cxn modelId="{F295E0D7-A779-47DA-86E1-37A5E1C28963}" type="presParOf" srcId="{0216BCB2-23F7-434C-A505-04CA718CE6D4}" destId="{5EEB7398-D1E1-452C-9275-F205FE283752}" srcOrd="1" destOrd="0" presId="urn:microsoft.com/office/officeart/2005/8/layout/hierarchy1"/>
    <dgm:cxn modelId="{BE2F5DF4-7D67-4AE8-BD13-4B987DE80A67}" type="presParOf" srcId="{C8703DB0-82DB-40ED-B2C6-A5CD84862C58}" destId="{2BE8652A-1B59-4AE7-AC57-745970B0F28F}" srcOrd="1" destOrd="0" presId="urn:microsoft.com/office/officeart/2005/8/layout/hierarchy1"/>
    <dgm:cxn modelId="{229C0BE2-A7EE-4166-B4C8-80C52BF7E66B}" type="presParOf" srcId="{2BE8652A-1B59-4AE7-AC57-745970B0F28F}" destId="{9288E148-0D7D-44BC-BB17-84A8B27315BC}" srcOrd="0" destOrd="0" presId="urn:microsoft.com/office/officeart/2005/8/layout/hierarchy1"/>
    <dgm:cxn modelId="{B5F38CF9-CA33-43AA-BD4E-4CF381BF15C4}" type="presParOf" srcId="{2BE8652A-1B59-4AE7-AC57-745970B0F28F}" destId="{06E0F14F-117A-412C-B9BF-1C980E03E3A3}" srcOrd="1" destOrd="0" presId="urn:microsoft.com/office/officeart/2005/8/layout/hierarchy1"/>
    <dgm:cxn modelId="{20D77B01-8F78-4996-8A97-12A50C90B099}" type="presParOf" srcId="{06E0F14F-117A-412C-B9BF-1C980E03E3A3}" destId="{9BAF5422-4ABD-4319-A28C-824EA7D27725}" srcOrd="0" destOrd="0" presId="urn:microsoft.com/office/officeart/2005/8/layout/hierarchy1"/>
    <dgm:cxn modelId="{74361CC0-1643-420B-B911-C0A13FC77BA1}" type="presParOf" srcId="{9BAF5422-4ABD-4319-A28C-824EA7D27725}" destId="{DD570FB7-868E-4F1E-8DA3-FB5C5144C3AB}" srcOrd="0" destOrd="0" presId="urn:microsoft.com/office/officeart/2005/8/layout/hierarchy1"/>
    <dgm:cxn modelId="{54A5C108-7DA3-481E-AF19-54E652FC31FC}" type="presParOf" srcId="{9BAF5422-4ABD-4319-A28C-824EA7D27725}" destId="{013D4880-15D5-4459-B47D-735D54B8D717}" srcOrd="1" destOrd="0" presId="urn:microsoft.com/office/officeart/2005/8/layout/hierarchy1"/>
    <dgm:cxn modelId="{641ED0DA-A4B7-48C2-9B16-D78788144A1E}" type="presParOf" srcId="{06E0F14F-117A-412C-B9BF-1C980E03E3A3}" destId="{038A30EF-0926-45C2-A891-6C1D0C08E104}" srcOrd="1" destOrd="0" presId="urn:microsoft.com/office/officeart/2005/8/layout/hierarchy1"/>
    <dgm:cxn modelId="{F28EB07E-4B56-40BA-B5FB-915649C1B361}" type="presParOf" srcId="{038A30EF-0926-45C2-A891-6C1D0C08E104}" destId="{01C2BDA5-68C1-46CC-AB08-BFD56070842D}" srcOrd="0" destOrd="0" presId="urn:microsoft.com/office/officeart/2005/8/layout/hierarchy1"/>
    <dgm:cxn modelId="{1E9E48E0-304D-486B-9C81-3C996046C5A5}" type="presParOf" srcId="{038A30EF-0926-45C2-A891-6C1D0C08E104}" destId="{03A0890D-F122-4980-961B-4DC66163060B}" srcOrd="1" destOrd="0" presId="urn:microsoft.com/office/officeart/2005/8/layout/hierarchy1"/>
    <dgm:cxn modelId="{99812047-DA7C-4D4B-A7E1-029A6677DB54}" type="presParOf" srcId="{03A0890D-F122-4980-961B-4DC66163060B}" destId="{2216EDDB-7BF7-4917-B47F-DF259F266F0F}" srcOrd="0" destOrd="0" presId="urn:microsoft.com/office/officeart/2005/8/layout/hierarchy1"/>
    <dgm:cxn modelId="{91A04D94-0A53-4660-A0A8-C95FB624D0D0}" type="presParOf" srcId="{2216EDDB-7BF7-4917-B47F-DF259F266F0F}" destId="{67AB24EB-E62B-4C7B-95FD-BC28E11FE42A}" srcOrd="0" destOrd="0" presId="urn:microsoft.com/office/officeart/2005/8/layout/hierarchy1"/>
    <dgm:cxn modelId="{A2DA3095-CF39-48F1-94CA-B4D0AEEF7C54}" type="presParOf" srcId="{2216EDDB-7BF7-4917-B47F-DF259F266F0F}" destId="{6934C078-5397-42F8-B8DE-D3799C5CD694}" srcOrd="1" destOrd="0" presId="urn:microsoft.com/office/officeart/2005/8/layout/hierarchy1"/>
    <dgm:cxn modelId="{536635D9-1743-4656-BC6C-A64D9359A4C5}" type="presParOf" srcId="{03A0890D-F122-4980-961B-4DC66163060B}" destId="{51845B2E-8BBA-400F-947D-08B390239183}" srcOrd="1" destOrd="0" presId="urn:microsoft.com/office/officeart/2005/8/layout/hierarchy1"/>
    <dgm:cxn modelId="{8CCA891D-AF4C-4229-9A65-766D8D5256FC}" type="presParOf" srcId="{038A30EF-0926-45C2-A891-6C1D0C08E104}" destId="{2E9F285F-4AF5-4148-9DAD-ED77F6F8D70A}" srcOrd="2" destOrd="0" presId="urn:microsoft.com/office/officeart/2005/8/layout/hierarchy1"/>
    <dgm:cxn modelId="{47502289-849D-4810-B574-B99ACDDB5AF9}" type="presParOf" srcId="{038A30EF-0926-45C2-A891-6C1D0C08E104}" destId="{D046FEE7-ECC8-4A1C-BF49-35885D523C28}" srcOrd="3" destOrd="0" presId="urn:microsoft.com/office/officeart/2005/8/layout/hierarchy1"/>
    <dgm:cxn modelId="{D9ECD13B-80D6-4A0D-9150-6F7686C28671}" type="presParOf" srcId="{D046FEE7-ECC8-4A1C-BF49-35885D523C28}" destId="{25E85C13-51A1-429C-820A-F77D1FCDFC0E}" srcOrd="0" destOrd="0" presId="urn:microsoft.com/office/officeart/2005/8/layout/hierarchy1"/>
    <dgm:cxn modelId="{6CDA253D-D75C-4628-AB80-AFCE3A8F5569}" type="presParOf" srcId="{25E85C13-51A1-429C-820A-F77D1FCDFC0E}" destId="{99631B34-6296-46EA-9606-DF2581B7F5FA}" srcOrd="0" destOrd="0" presId="urn:microsoft.com/office/officeart/2005/8/layout/hierarchy1"/>
    <dgm:cxn modelId="{B94370C3-EF1B-4C46-B141-20A097534099}" type="presParOf" srcId="{25E85C13-51A1-429C-820A-F77D1FCDFC0E}" destId="{98E42C2E-29CC-4561-BD0E-8D51936C389A}" srcOrd="1" destOrd="0" presId="urn:microsoft.com/office/officeart/2005/8/layout/hierarchy1"/>
    <dgm:cxn modelId="{752181B7-2AD2-478B-B0A3-4C3055B38D7C}" type="presParOf" srcId="{D046FEE7-ECC8-4A1C-BF49-35885D523C28}" destId="{CA8D4C8D-D6AB-4A69-A69C-373F7FDED651}" srcOrd="1" destOrd="0" presId="urn:microsoft.com/office/officeart/2005/8/layout/hierarchy1"/>
    <dgm:cxn modelId="{07A24408-0245-4482-A98D-E2CAD5664B14}" type="presParOf" srcId="{2BE8652A-1B59-4AE7-AC57-745970B0F28F}" destId="{0900CB2A-BF71-403C-8DD5-0E1635176804}" srcOrd="2" destOrd="0" presId="urn:microsoft.com/office/officeart/2005/8/layout/hierarchy1"/>
    <dgm:cxn modelId="{DA0D58A3-FFCA-474D-A0F1-94AC9B8E91A0}" type="presParOf" srcId="{2BE8652A-1B59-4AE7-AC57-745970B0F28F}" destId="{F94060CC-2A05-4144-A831-2188B31B76B0}" srcOrd="3" destOrd="0" presId="urn:microsoft.com/office/officeart/2005/8/layout/hierarchy1"/>
    <dgm:cxn modelId="{94279344-5FB2-41A3-9C67-39F50371BCA3}" type="presParOf" srcId="{F94060CC-2A05-4144-A831-2188B31B76B0}" destId="{A919968E-2944-4FBC-B349-C9573F40BDA0}" srcOrd="0" destOrd="0" presId="urn:microsoft.com/office/officeart/2005/8/layout/hierarchy1"/>
    <dgm:cxn modelId="{6D73AC33-E1F0-431F-83CB-DCE157B9D100}" type="presParOf" srcId="{A919968E-2944-4FBC-B349-C9573F40BDA0}" destId="{AC884F60-CC25-445E-8E31-8723186A6AD2}" srcOrd="0" destOrd="0" presId="urn:microsoft.com/office/officeart/2005/8/layout/hierarchy1"/>
    <dgm:cxn modelId="{E95F303F-776B-48B8-A1BC-7365442B691C}" type="presParOf" srcId="{A919968E-2944-4FBC-B349-C9573F40BDA0}" destId="{3688971A-8257-4B30-B5D5-AF62D9357021}" srcOrd="1" destOrd="0" presId="urn:microsoft.com/office/officeart/2005/8/layout/hierarchy1"/>
    <dgm:cxn modelId="{A8503740-052E-45B9-B506-06B8010151C9}" type="presParOf" srcId="{F94060CC-2A05-4144-A831-2188B31B76B0}" destId="{D65B70DE-FADE-44FD-AC77-A973B4D533D3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B64FA28-2B1F-439E-A303-0AC8E525F5F4}" type="doc">
      <dgm:prSet loTypeId="urn:microsoft.com/office/officeart/2005/8/layout/process1" loCatId="process" qsTypeId="urn:microsoft.com/office/officeart/2005/8/quickstyle/simple3" qsCatId="simple" csTypeId="urn:microsoft.com/office/officeart/2005/8/colors/accent2_5" csCatId="accent2" phldr="1"/>
      <dgm:spPr/>
    </dgm:pt>
    <dgm:pt modelId="{093D6207-2C31-46A6-99D9-1BF6EBDC2274}">
      <dgm:prSet phldrT="[Texto]"/>
      <dgm:spPr/>
      <dgm:t>
        <a:bodyPr/>
        <a:lstStyle/>
        <a:p>
          <a:r>
            <a:rPr lang="es-ES" dirty="0" smtClean="0"/>
            <a:t>POINT SYSTEM</a:t>
          </a:r>
          <a:endParaRPr lang="es-MX" dirty="0"/>
        </a:p>
      </dgm:t>
    </dgm:pt>
    <dgm:pt modelId="{ACCD0A9A-72BF-4516-97A0-0D85202F4B06}" type="parTrans" cxnId="{97214C38-A952-419C-9F25-C4C60F686BC7}">
      <dgm:prSet/>
      <dgm:spPr/>
      <dgm:t>
        <a:bodyPr/>
        <a:lstStyle/>
        <a:p>
          <a:endParaRPr lang="es-MX"/>
        </a:p>
      </dgm:t>
    </dgm:pt>
    <dgm:pt modelId="{BA261995-983E-4A28-B80C-7374633BD698}" type="sibTrans" cxnId="{97214C38-A952-419C-9F25-C4C60F686BC7}">
      <dgm:prSet/>
      <dgm:spPr/>
      <dgm:t>
        <a:bodyPr/>
        <a:lstStyle/>
        <a:p>
          <a:endParaRPr lang="es-MX"/>
        </a:p>
      </dgm:t>
    </dgm:pt>
    <dgm:pt modelId="{12BF5005-A554-4EDF-901E-F3F6A6219FD5}">
      <dgm:prSet phldrT="[Texto]"/>
      <dgm:spPr/>
      <dgm:t>
        <a:bodyPr/>
        <a:lstStyle/>
        <a:p>
          <a:r>
            <a:rPr lang="es-ES" dirty="0" smtClean="0"/>
            <a:t>IMPROVE BEHAVIOR</a:t>
          </a:r>
          <a:endParaRPr lang="es-MX" dirty="0"/>
        </a:p>
      </dgm:t>
    </dgm:pt>
    <dgm:pt modelId="{7F56C940-CFA8-48A3-93BE-789273F451DB}" type="parTrans" cxnId="{F4EB7641-3CE1-4042-B65B-07271DDFA09E}">
      <dgm:prSet/>
      <dgm:spPr/>
      <dgm:t>
        <a:bodyPr/>
        <a:lstStyle/>
        <a:p>
          <a:endParaRPr lang="es-MX"/>
        </a:p>
      </dgm:t>
    </dgm:pt>
    <dgm:pt modelId="{82760AC9-64B9-48AE-BDB1-4E4C13C3F2BB}" type="sibTrans" cxnId="{F4EB7641-3CE1-4042-B65B-07271DDFA09E}">
      <dgm:prSet/>
      <dgm:spPr/>
      <dgm:t>
        <a:bodyPr/>
        <a:lstStyle/>
        <a:p>
          <a:endParaRPr lang="es-MX"/>
        </a:p>
      </dgm:t>
    </dgm:pt>
    <dgm:pt modelId="{32503E30-3A9A-44F7-BA2F-6862785C79AE}">
      <dgm:prSet phldrT="[Texto]"/>
      <dgm:spPr/>
      <dgm:t>
        <a:bodyPr/>
        <a:lstStyle/>
        <a:p>
          <a:r>
            <a:rPr lang="es-ES" dirty="0" smtClean="0"/>
            <a:t>HAPPY OR SAD FACES</a:t>
          </a:r>
          <a:endParaRPr lang="es-MX" dirty="0"/>
        </a:p>
      </dgm:t>
    </dgm:pt>
    <dgm:pt modelId="{163D0AEE-FA2D-426B-8C8E-6DBED55E3635}" type="parTrans" cxnId="{F250CA43-B58F-4F04-83BB-934C1B09CEBA}">
      <dgm:prSet/>
      <dgm:spPr/>
      <dgm:t>
        <a:bodyPr/>
        <a:lstStyle/>
        <a:p>
          <a:endParaRPr lang="es-MX"/>
        </a:p>
      </dgm:t>
    </dgm:pt>
    <dgm:pt modelId="{B6646E7B-F849-474E-AB16-410F1A55C700}" type="sibTrans" cxnId="{F250CA43-B58F-4F04-83BB-934C1B09CEBA}">
      <dgm:prSet/>
      <dgm:spPr/>
      <dgm:t>
        <a:bodyPr/>
        <a:lstStyle/>
        <a:p>
          <a:endParaRPr lang="es-MX"/>
        </a:p>
      </dgm:t>
    </dgm:pt>
    <dgm:pt modelId="{84B85AC3-E6BE-4C8C-BFFF-48B8E6C772CF}" type="pres">
      <dgm:prSet presAssocID="{BB64FA28-2B1F-439E-A303-0AC8E525F5F4}" presName="Name0" presStyleCnt="0">
        <dgm:presLayoutVars>
          <dgm:dir/>
          <dgm:resizeHandles val="exact"/>
        </dgm:presLayoutVars>
      </dgm:prSet>
      <dgm:spPr/>
    </dgm:pt>
    <dgm:pt modelId="{DB882F39-A441-43F5-9338-1AFF50FA49F6}" type="pres">
      <dgm:prSet presAssocID="{093D6207-2C31-46A6-99D9-1BF6EBDC2274}" presName="node" presStyleLbl="node1" presStyleIdx="0" presStyleCnt="3" custLinFactNeighborX="-836" custLinFactNeighborY="-4238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0D171E1-E606-4DF3-BC6A-3F5F690B4EC1}" type="pres">
      <dgm:prSet presAssocID="{BA261995-983E-4A28-B80C-7374633BD698}" presName="sibTrans" presStyleLbl="sibTrans2D1" presStyleIdx="0" presStyleCnt="2"/>
      <dgm:spPr/>
      <dgm:t>
        <a:bodyPr/>
        <a:lstStyle/>
        <a:p>
          <a:endParaRPr lang="es-ES"/>
        </a:p>
      </dgm:t>
    </dgm:pt>
    <dgm:pt modelId="{7540FD1C-199F-4943-BD40-1FF92231183E}" type="pres">
      <dgm:prSet presAssocID="{BA261995-983E-4A28-B80C-7374633BD698}" presName="connectorText" presStyleLbl="sibTrans2D1" presStyleIdx="0" presStyleCnt="2"/>
      <dgm:spPr/>
      <dgm:t>
        <a:bodyPr/>
        <a:lstStyle/>
        <a:p>
          <a:endParaRPr lang="es-ES"/>
        </a:p>
      </dgm:t>
    </dgm:pt>
    <dgm:pt modelId="{252688C3-103D-4EEE-BA45-A21E738E5E77}" type="pres">
      <dgm:prSet presAssocID="{12BF5005-A554-4EDF-901E-F3F6A6219FD5}" presName="node" presStyleLbl="node1" presStyleIdx="1" presStyleCnt="3" custLinFactNeighborX="-1558" custLinFactNeighborY="-423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02A851-4D61-4C66-BEBE-B8D39A0AFD58}" type="pres">
      <dgm:prSet presAssocID="{82760AC9-64B9-48AE-BDB1-4E4C13C3F2BB}" presName="sibTrans" presStyleLbl="sibTrans2D1" presStyleIdx="1" presStyleCnt="2"/>
      <dgm:spPr/>
      <dgm:t>
        <a:bodyPr/>
        <a:lstStyle/>
        <a:p>
          <a:endParaRPr lang="es-ES"/>
        </a:p>
      </dgm:t>
    </dgm:pt>
    <dgm:pt modelId="{A9B1E748-87CA-465D-B3FD-948D4984C4DC}" type="pres">
      <dgm:prSet presAssocID="{82760AC9-64B9-48AE-BDB1-4E4C13C3F2BB}" presName="connectorText" presStyleLbl="sibTrans2D1" presStyleIdx="1" presStyleCnt="2"/>
      <dgm:spPr/>
      <dgm:t>
        <a:bodyPr/>
        <a:lstStyle/>
        <a:p>
          <a:endParaRPr lang="es-ES"/>
        </a:p>
      </dgm:t>
    </dgm:pt>
    <dgm:pt modelId="{227CA96E-1BEF-4702-9C58-C4FD8A4CF2F0}" type="pres">
      <dgm:prSet presAssocID="{32503E30-3A9A-44F7-BA2F-6862785C79AE}" presName="node" presStyleLbl="node1" presStyleIdx="2" presStyleCnt="3" custLinFactNeighborX="-8391" custLinFactNeighborY="-4238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8783DA1-D02B-45D9-8A4B-CFCADD6AF05E}" type="presOf" srcId="{82760AC9-64B9-48AE-BDB1-4E4C13C3F2BB}" destId="{0502A851-4D61-4C66-BEBE-B8D39A0AFD58}" srcOrd="0" destOrd="0" presId="urn:microsoft.com/office/officeart/2005/8/layout/process1"/>
    <dgm:cxn modelId="{20EE41F9-FA3A-4D64-A081-4C2E6960A55D}" type="presOf" srcId="{BA261995-983E-4A28-B80C-7374633BD698}" destId="{00D171E1-E606-4DF3-BC6A-3F5F690B4EC1}" srcOrd="0" destOrd="0" presId="urn:microsoft.com/office/officeart/2005/8/layout/process1"/>
    <dgm:cxn modelId="{76211059-A81A-4D9D-90EF-4EA5ADE596EF}" type="presOf" srcId="{12BF5005-A554-4EDF-901E-F3F6A6219FD5}" destId="{252688C3-103D-4EEE-BA45-A21E738E5E77}" srcOrd="0" destOrd="0" presId="urn:microsoft.com/office/officeart/2005/8/layout/process1"/>
    <dgm:cxn modelId="{2A16ABBC-9D98-41CC-9E42-3592901AD0A2}" type="presOf" srcId="{BA261995-983E-4A28-B80C-7374633BD698}" destId="{7540FD1C-199F-4943-BD40-1FF92231183E}" srcOrd="1" destOrd="0" presId="urn:microsoft.com/office/officeart/2005/8/layout/process1"/>
    <dgm:cxn modelId="{0AD3583C-759A-40F3-9E6C-74C810FF85A1}" type="presOf" srcId="{BB64FA28-2B1F-439E-A303-0AC8E525F5F4}" destId="{84B85AC3-E6BE-4C8C-BFFF-48B8E6C772CF}" srcOrd="0" destOrd="0" presId="urn:microsoft.com/office/officeart/2005/8/layout/process1"/>
    <dgm:cxn modelId="{38B105B4-5D66-4B5E-A3D1-4EA5BFC2B2E1}" type="presOf" srcId="{32503E30-3A9A-44F7-BA2F-6862785C79AE}" destId="{227CA96E-1BEF-4702-9C58-C4FD8A4CF2F0}" srcOrd="0" destOrd="0" presId="urn:microsoft.com/office/officeart/2005/8/layout/process1"/>
    <dgm:cxn modelId="{97214C38-A952-419C-9F25-C4C60F686BC7}" srcId="{BB64FA28-2B1F-439E-A303-0AC8E525F5F4}" destId="{093D6207-2C31-46A6-99D9-1BF6EBDC2274}" srcOrd="0" destOrd="0" parTransId="{ACCD0A9A-72BF-4516-97A0-0D85202F4B06}" sibTransId="{BA261995-983E-4A28-B80C-7374633BD698}"/>
    <dgm:cxn modelId="{1FA1CB26-BBD3-45D7-AF0B-0B5DCE30E89A}" type="presOf" srcId="{82760AC9-64B9-48AE-BDB1-4E4C13C3F2BB}" destId="{A9B1E748-87CA-465D-B3FD-948D4984C4DC}" srcOrd="1" destOrd="0" presId="urn:microsoft.com/office/officeart/2005/8/layout/process1"/>
    <dgm:cxn modelId="{F4EB7641-3CE1-4042-B65B-07271DDFA09E}" srcId="{BB64FA28-2B1F-439E-A303-0AC8E525F5F4}" destId="{12BF5005-A554-4EDF-901E-F3F6A6219FD5}" srcOrd="1" destOrd="0" parTransId="{7F56C940-CFA8-48A3-93BE-789273F451DB}" sibTransId="{82760AC9-64B9-48AE-BDB1-4E4C13C3F2BB}"/>
    <dgm:cxn modelId="{F250CA43-B58F-4F04-83BB-934C1B09CEBA}" srcId="{BB64FA28-2B1F-439E-A303-0AC8E525F5F4}" destId="{32503E30-3A9A-44F7-BA2F-6862785C79AE}" srcOrd="2" destOrd="0" parTransId="{163D0AEE-FA2D-426B-8C8E-6DBED55E3635}" sibTransId="{B6646E7B-F849-474E-AB16-410F1A55C700}"/>
    <dgm:cxn modelId="{F90039D3-875E-4659-84DB-7A7270BA7F27}" type="presOf" srcId="{093D6207-2C31-46A6-99D9-1BF6EBDC2274}" destId="{DB882F39-A441-43F5-9338-1AFF50FA49F6}" srcOrd="0" destOrd="0" presId="urn:microsoft.com/office/officeart/2005/8/layout/process1"/>
    <dgm:cxn modelId="{2CDBE9EE-3185-441F-8C13-72CEAE56FD84}" type="presParOf" srcId="{84B85AC3-E6BE-4C8C-BFFF-48B8E6C772CF}" destId="{DB882F39-A441-43F5-9338-1AFF50FA49F6}" srcOrd="0" destOrd="0" presId="urn:microsoft.com/office/officeart/2005/8/layout/process1"/>
    <dgm:cxn modelId="{C81002B0-9686-4890-A264-4368CAED1DA6}" type="presParOf" srcId="{84B85AC3-E6BE-4C8C-BFFF-48B8E6C772CF}" destId="{00D171E1-E606-4DF3-BC6A-3F5F690B4EC1}" srcOrd="1" destOrd="0" presId="urn:microsoft.com/office/officeart/2005/8/layout/process1"/>
    <dgm:cxn modelId="{C58F27B2-C9B9-4BE6-A515-6E65D487DDFC}" type="presParOf" srcId="{00D171E1-E606-4DF3-BC6A-3F5F690B4EC1}" destId="{7540FD1C-199F-4943-BD40-1FF92231183E}" srcOrd="0" destOrd="0" presId="urn:microsoft.com/office/officeart/2005/8/layout/process1"/>
    <dgm:cxn modelId="{827DB481-343F-4FAC-B0DD-2DDCEB9FF709}" type="presParOf" srcId="{84B85AC3-E6BE-4C8C-BFFF-48B8E6C772CF}" destId="{252688C3-103D-4EEE-BA45-A21E738E5E77}" srcOrd="2" destOrd="0" presId="urn:microsoft.com/office/officeart/2005/8/layout/process1"/>
    <dgm:cxn modelId="{92B4C265-95C6-4A69-B24F-3D8A07E34C93}" type="presParOf" srcId="{84B85AC3-E6BE-4C8C-BFFF-48B8E6C772CF}" destId="{0502A851-4D61-4C66-BEBE-B8D39A0AFD58}" srcOrd="3" destOrd="0" presId="urn:microsoft.com/office/officeart/2005/8/layout/process1"/>
    <dgm:cxn modelId="{2C4AE7A0-3A04-4FEE-9C1D-32963DB268AB}" type="presParOf" srcId="{0502A851-4D61-4C66-BEBE-B8D39A0AFD58}" destId="{A9B1E748-87CA-465D-B3FD-948D4984C4DC}" srcOrd="0" destOrd="0" presId="urn:microsoft.com/office/officeart/2005/8/layout/process1"/>
    <dgm:cxn modelId="{85FE2BBD-6855-46B6-86D8-D99DF8F2CC21}" type="presParOf" srcId="{84B85AC3-E6BE-4C8C-BFFF-48B8E6C772CF}" destId="{227CA96E-1BEF-4702-9C58-C4FD8A4CF2F0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3B8462D-02F1-4BD6-96CA-A390E9A34CC9}" type="doc">
      <dgm:prSet loTypeId="urn:microsoft.com/office/officeart/2005/8/layout/radial1" loCatId="cycle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364299D1-7E6F-4E6F-8202-01EBD3763439}">
      <dgm:prSet phldrT="[Texto]" custT="1"/>
      <dgm:spPr/>
      <dgm:t>
        <a:bodyPr/>
        <a:lstStyle/>
        <a:p>
          <a:endParaRPr lang="es-MX" sz="1400" b="1" dirty="0">
            <a:solidFill>
              <a:srgbClr val="D60093"/>
            </a:solidFill>
            <a:latin typeface="Comic Sans MS" pitchFamily="66" charset="0"/>
          </a:endParaRPr>
        </a:p>
      </dgm:t>
    </dgm:pt>
    <dgm:pt modelId="{6F72A132-3CD7-41AD-9B54-CB127FDD90DE}" type="parTrans" cxnId="{63BD54D6-684A-4925-8D7A-F51A63EFCCA5}">
      <dgm:prSet/>
      <dgm:spPr/>
      <dgm:t>
        <a:bodyPr/>
        <a:lstStyle/>
        <a:p>
          <a:endParaRPr lang="es-MX"/>
        </a:p>
      </dgm:t>
    </dgm:pt>
    <dgm:pt modelId="{E90D6E5E-FBA6-43E1-A749-8E6C90F16DB6}" type="sibTrans" cxnId="{63BD54D6-684A-4925-8D7A-F51A63EFCCA5}">
      <dgm:prSet/>
      <dgm:spPr/>
      <dgm:t>
        <a:bodyPr/>
        <a:lstStyle/>
        <a:p>
          <a:endParaRPr lang="es-MX"/>
        </a:p>
      </dgm:t>
    </dgm:pt>
    <dgm:pt modelId="{605C26B6-4777-4B79-A63A-B0984493DDBB}">
      <dgm:prSet phldrT="[Texto]"/>
      <dgm:spPr/>
      <dgm:t>
        <a:bodyPr/>
        <a:lstStyle/>
        <a:p>
          <a:r>
            <a:rPr lang="es-ES" smtClean="0">
              <a:latin typeface="Comic Sans MS" pitchFamily="66" charset="0"/>
            </a:rPr>
            <a:t>-KNOWLEDGE OF THE WORLD.</a:t>
          </a:r>
        </a:p>
        <a:p>
          <a:r>
            <a:rPr lang="es-ES" smtClean="0">
              <a:latin typeface="Comic Sans MS" pitchFamily="66" charset="0"/>
            </a:rPr>
            <a:t>-KNOW HOW TO DO</a:t>
          </a:r>
        </a:p>
        <a:p>
          <a:r>
            <a:rPr lang="es-ES" smtClean="0">
              <a:latin typeface="Comic Sans MS" pitchFamily="66" charset="0"/>
            </a:rPr>
            <a:t>-KNOW HOW TO BE</a:t>
          </a:r>
          <a:endParaRPr lang="es-MX" dirty="0">
            <a:latin typeface="Comic Sans MS" pitchFamily="66" charset="0"/>
          </a:endParaRPr>
        </a:p>
      </dgm:t>
    </dgm:pt>
    <dgm:pt modelId="{AC51C055-A124-4931-A242-DDE01617DA0A}" type="parTrans" cxnId="{02F6C04A-50B0-4EFE-9EA4-4D893772B4D9}">
      <dgm:prSet/>
      <dgm:spPr/>
      <dgm:t>
        <a:bodyPr/>
        <a:lstStyle/>
        <a:p>
          <a:endParaRPr lang="es-MX"/>
        </a:p>
      </dgm:t>
    </dgm:pt>
    <dgm:pt modelId="{2CBC6C62-C0DC-4A3A-AC26-12583AB432E7}" type="sibTrans" cxnId="{02F6C04A-50B0-4EFE-9EA4-4D893772B4D9}">
      <dgm:prSet/>
      <dgm:spPr/>
      <dgm:t>
        <a:bodyPr/>
        <a:lstStyle/>
        <a:p>
          <a:endParaRPr lang="es-MX"/>
        </a:p>
      </dgm:t>
    </dgm:pt>
    <dgm:pt modelId="{62674349-53DB-497F-9AA8-6AD4FA1D6FED}">
      <dgm:prSet phldrT="[Texto]" custT="1"/>
      <dgm:spPr/>
      <dgm:t>
        <a:bodyPr/>
        <a:lstStyle/>
        <a:p>
          <a:r>
            <a:rPr lang="es-ES" sz="1800" dirty="0" smtClean="0">
              <a:latin typeface="Comic Sans MS" pitchFamily="66" charset="0"/>
            </a:rPr>
            <a:t>WORKSHOPS /CENTRES</a:t>
          </a:r>
          <a:endParaRPr lang="es-MX" sz="1800" dirty="0">
            <a:latin typeface="Comic Sans MS" pitchFamily="66" charset="0"/>
          </a:endParaRPr>
        </a:p>
      </dgm:t>
    </dgm:pt>
    <dgm:pt modelId="{EC047EB4-053E-45DD-9706-EED0E176A1BF}" type="parTrans" cxnId="{BEB7459F-03CE-4848-933B-59D8B42232C2}">
      <dgm:prSet/>
      <dgm:spPr/>
      <dgm:t>
        <a:bodyPr/>
        <a:lstStyle/>
        <a:p>
          <a:endParaRPr lang="es-MX"/>
        </a:p>
      </dgm:t>
    </dgm:pt>
    <dgm:pt modelId="{A503A0C6-0185-4E82-AD5C-886983B83689}" type="sibTrans" cxnId="{BEB7459F-03CE-4848-933B-59D8B42232C2}">
      <dgm:prSet/>
      <dgm:spPr/>
      <dgm:t>
        <a:bodyPr/>
        <a:lstStyle/>
        <a:p>
          <a:endParaRPr lang="es-MX"/>
        </a:p>
      </dgm:t>
    </dgm:pt>
    <dgm:pt modelId="{4772C3BA-A0DD-406B-A028-E47CD4630256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PRINCIPLE PF ACTIVITY AND PARTICIPATION</a:t>
          </a:r>
          <a:endParaRPr lang="es-MX" sz="2400" dirty="0">
            <a:latin typeface="Comic Sans MS" pitchFamily="66" charset="0"/>
          </a:endParaRPr>
        </a:p>
      </dgm:t>
    </dgm:pt>
    <dgm:pt modelId="{EDB1490E-F0C2-4A5D-B306-93A58426CCEF}" type="parTrans" cxnId="{130885FD-D92A-4C79-BE1E-DD37ECE4100B}">
      <dgm:prSet/>
      <dgm:spPr/>
      <dgm:t>
        <a:bodyPr/>
        <a:lstStyle/>
        <a:p>
          <a:endParaRPr lang="es-MX"/>
        </a:p>
      </dgm:t>
    </dgm:pt>
    <dgm:pt modelId="{8F51197C-3768-49AE-8B35-DCC08DB0C200}" type="sibTrans" cxnId="{130885FD-D92A-4C79-BE1E-DD37ECE4100B}">
      <dgm:prSet/>
      <dgm:spPr/>
      <dgm:t>
        <a:bodyPr/>
        <a:lstStyle/>
        <a:p>
          <a:endParaRPr lang="es-MX"/>
        </a:p>
      </dgm:t>
    </dgm:pt>
    <dgm:pt modelId="{9342C334-3FB4-4160-974F-0E3D5E1C74D9}" type="pres">
      <dgm:prSet presAssocID="{43B8462D-02F1-4BD6-96CA-A390E9A34CC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6591FC9-7FA8-44CA-B77F-E5E0A160C5A8}" type="pres">
      <dgm:prSet presAssocID="{364299D1-7E6F-4E6F-8202-01EBD3763439}" presName="centerShape" presStyleLbl="node0" presStyleIdx="0" presStyleCnt="1" custScaleX="137507" custScaleY="86357" custLinFactNeighborX="-55290" custLinFactNeighborY="-56407"/>
      <dgm:spPr/>
      <dgm:t>
        <a:bodyPr/>
        <a:lstStyle/>
        <a:p>
          <a:endParaRPr lang="es-ES"/>
        </a:p>
      </dgm:t>
    </dgm:pt>
    <dgm:pt modelId="{6940FF5C-3148-4A99-9D8F-5F3693128F3E}" type="pres">
      <dgm:prSet presAssocID="{AC51C055-A124-4931-A242-DDE01617DA0A}" presName="Name9" presStyleLbl="parChTrans1D2" presStyleIdx="0" presStyleCnt="3"/>
      <dgm:spPr/>
      <dgm:t>
        <a:bodyPr/>
        <a:lstStyle/>
        <a:p>
          <a:endParaRPr lang="es-ES"/>
        </a:p>
      </dgm:t>
    </dgm:pt>
    <dgm:pt modelId="{7F6BB8AE-991F-4C80-9C66-B315E8069F01}" type="pres">
      <dgm:prSet presAssocID="{AC51C055-A124-4931-A242-DDE01617DA0A}" presName="connTx" presStyleLbl="parChTrans1D2" presStyleIdx="0" presStyleCnt="3"/>
      <dgm:spPr/>
      <dgm:t>
        <a:bodyPr/>
        <a:lstStyle/>
        <a:p>
          <a:endParaRPr lang="es-ES"/>
        </a:p>
      </dgm:t>
    </dgm:pt>
    <dgm:pt modelId="{EA77E1C1-0C08-4196-B58B-B1BA7F73AD2E}" type="pres">
      <dgm:prSet presAssocID="{605C26B6-4777-4B79-A63A-B0984493DDBB}" presName="node" presStyleLbl="node1" presStyleIdx="0" presStyleCnt="3" custScaleX="169894" custScaleY="169894" custRadScaleRad="109823" custRadScaleInc="6036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DBD2450-2293-47F5-B058-E0A4032F3BF0}" type="pres">
      <dgm:prSet presAssocID="{EC047EB4-053E-45DD-9706-EED0E176A1BF}" presName="Name9" presStyleLbl="parChTrans1D2" presStyleIdx="1" presStyleCnt="3"/>
      <dgm:spPr/>
      <dgm:t>
        <a:bodyPr/>
        <a:lstStyle/>
        <a:p>
          <a:endParaRPr lang="es-ES"/>
        </a:p>
      </dgm:t>
    </dgm:pt>
    <dgm:pt modelId="{6BBC154E-9F20-45FB-99B4-3501288E6575}" type="pres">
      <dgm:prSet presAssocID="{EC047EB4-053E-45DD-9706-EED0E176A1BF}" presName="connTx" presStyleLbl="parChTrans1D2" presStyleIdx="1" presStyleCnt="3"/>
      <dgm:spPr/>
      <dgm:t>
        <a:bodyPr/>
        <a:lstStyle/>
        <a:p>
          <a:endParaRPr lang="es-ES"/>
        </a:p>
      </dgm:t>
    </dgm:pt>
    <dgm:pt modelId="{9C64C9DD-0429-41CA-9C5A-1C16E3471369}" type="pres">
      <dgm:prSet presAssocID="{62674349-53DB-497F-9AA8-6AD4FA1D6FED}" presName="node" presStyleLbl="node1" presStyleIdx="1" presStyleCnt="3" custRadScaleRad="48905" custRadScaleInc="1493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F08F55-E2FD-43CA-ACBC-3F5890B835C7}" type="pres">
      <dgm:prSet presAssocID="{EDB1490E-F0C2-4A5D-B306-93A58426CCEF}" presName="Name9" presStyleLbl="parChTrans1D2" presStyleIdx="2" presStyleCnt="3"/>
      <dgm:spPr/>
      <dgm:t>
        <a:bodyPr/>
        <a:lstStyle/>
        <a:p>
          <a:endParaRPr lang="es-ES"/>
        </a:p>
      </dgm:t>
    </dgm:pt>
    <dgm:pt modelId="{F33BBB59-8AFD-44E2-9BC2-7D44E8DE03EA}" type="pres">
      <dgm:prSet presAssocID="{EDB1490E-F0C2-4A5D-B306-93A58426CCEF}" presName="connTx" presStyleLbl="parChTrans1D2" presStyleIdx="2" presStyleCnt="3"/>
      <dgm:spPr/>
      <dgm:t>
        <a:bodyPr/>
        <a:lstStyle/>
        <a:p>
          <a:endParaRPr lang="es-ES"/>
        </a:p>
      </dgm:t>
    </dgm:pt>
    <dgm:pt modelId="{1B2E07D7-6019-4E96-A118-F56A9897C5EE}" type="pres">
      <dgm:prSet presAssocID="{4772C3BA-A0DD-406B-A028-E47CD4630256}" presName="node" presStyleLbl="node1" presStyleIdx="2" presStyleCnt="3" custScaleX="188942" custScaleY="105761" custRadScaleRad="93822" custRadScaleInc="2460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8FE0EE5-3DB3-4707-9163-9924097F0783}" type="presOf" srcId="{AC51C055-A124-4931-A242-DDE01617DA0A}" destId="{6940FF5C-3148-4A99-9D8F-5F3693128F3E}" srcOrd="0" destOrd="0" presId="urn:microsoft.com/office/officeart/2005/8/layout/radial1"/>
    <dgm:cxn modelId="{25B42D96-5568-4BE8-B73E-C1B25046FEBE}" type="presOf" srcId="{EC047EB4-053E-45DD-9706-EED0E176A1BF}" destId="{4DBD2450-2293-47F5-B058-E0A4032F3BF0}" srcOrd="0" destOrd="0" presId="urn:microsoft.com/office/officeart/2005/8/layout/radial1"/>
    <dgm:cxn modelId="{257951E5-02F1-4D67-8EE0-093C3FCB025C}" type="presOf" srcId="{62674349-53DB-497F-9AA8-6AD4FA1D6FED}" destId="{9C64C9DD-0429-41CA-9C5A-1C16E3471369}" srcOrd="0" destOrd="0" presId="urn:microsoft.com/office/officeart/2005/8/layout/radial1"/>
    <dgm:cxn modelId="{A644EDA1-77F7-4563-984A-4C4B1E6E5EF0}" type="presOf" srcId="{605C26B6-4777-4B79-A63A-B0984493DDBB}" destId="{EA77E1C1-0C08-4196-B58B-B1BA7F73AD2E}" srcOrd="0" destOrd="0" presId="urn:microsoft.com/office/officeart/2005/8/layout/radial1"/>
    <dgm:cxn modelId="{F887021C-3136-4D44-A828-494C156942B4}" type="presOf" srcId="{364299D1-7E6F-4E6F-8202-01EBD3763439}" destId="{F6591FC9-7FA8-44CA-B77F-E5E0A160C5A8}" srcOrd="0" destOrd="0" presId="urn:microsoft.com/office/officeart/2005/8/layout/radial1"/>
    <dgm:cxn modelId="{63BD54D6-684A-4925-8D7A-F51A63EFCCA5}" srcId="{43B8462D-02F1-4BD6-96CA-A390E9A34CC9}" destId="{364299D1-7E6F-4E6F-8202-01EBD3763439}" srcOrd="0" destOrd="0" parTransId="{6F72A132-3CD7-41AD-9B54-CB127FDD90DE}" sibTransId="{E90D6E5E-FBA6-43E1-A749-8E6C90F16DB6}"/>
    <dgm:cxn modelId="{D7319664-4219-47BA-AB8C-D5866CE8C069}" type="presOf" srcId="{4772C3BA-A0DD-406B-A028-E47CD4630256}" destId="{1B2E07D7-6019-4E96-A118-F56A9897C5EE}" srcOrd="0" destOrd="0" presId="urn:microsoft.com/office/officeart/2005/8/layout/radial1"/>
    <dgm:cxn modelId="{AB3786E1-8D47-4424-8BB5-0C611EFC089F}" type="presOf" srcId="{EC047EB4-053E-45DD-9706-EED0E176A1BF}" destId="{6BBC154E-9F20-45FB-99B4-3501288E6575}" srcOrd="1" destOrd="0" presId="urn:microsoft.com/office/officeart/2005/8/layout/radial1"/>
    <dgm:cxn modelId="{BEB7459F-03CE-4848-933B-59D8B42232C2}" srcId="{364299D1-7E6F-4E6F-8202-01EBD3763439}" destId="{62674349-53DB-497F-9AA8-6AD4FA1D6FED}" srcOrd="1" destOrd="0" parTransId="{EC047EB4-053E-45DD-9706-EED0E176A1BF}" sibTransId="{A503A0C6-0185-4E82-AD5C-886983B83689}"/>
    <dgm:cxn modelId="{8A7E1902-A07C-433D-8ECF-B91814D6B366}" type="presOf" srcId="{EDB1490E-F0C2-4A5D-B306-93A58426CCEF}" destId="{F33BBB59-8AFD-44E2-9BC2-7D44E8DE03EA}" srcOrd="1" destOrd="0" presId="urn:microsoft.com/office/officeart/2005/8/layout/radial1"/>
    <dgm:cxn modelId="{423D3286-F0C5-4CB2-B749-48EF70EF540E}" type="presOf" srcId="{43B8462D-02F1-4BD6-96CA-A390E9A34CC9}" destId="{9342C334-3FB4-4160-974F-0E3D5E1C74D9}" srcOrd="0" destOrd="0" presId="urn:microsoft.com/office/officeart/2005/8/layout/radial1"/>
    <dgm:cxn modelId="{036D0B75-71DC-49EF-A4CB-4EF95AA3C847}" type="presOf" srcId="{AC51C055-A124-4931-A242-DDE01617DA0A}" destId="{7F6BB8AE-991F-4C80-9C66-B315E8069F01}" srcOrd="1" destOrd="0" presId="urn:microsoft.com/office/officeart/2005/8/layout/radial1"/>
    <dgm:cxn modelId="{130885FD-D92A-4C79-BE1E-DD37ECE4100B}" srcId="{364299D1-7E6F-4E6F-8202-01EBD3763439}" destId="{4772C3BA-A0DD-406B-A028-E47CD4630256}" srcOrd="2" destOrd="0" parTransId="{EDB1490E-F0C2-4A5D-B306-93A58426CCEF}" sibTransId="{8F51197C-3768-49AE-8B35-DCC08DB0C200}"/>
    <dgm:cxn modelId="{8710B327-75DE-4618-B5D9-A37514EA97DD}" type="presOf" srcId="{EDB1490E-F0C2-4A5D-B306-93A58426CCEF}" destId="{88F08F55-E2FD-43CA-ACBC-3F5890B835C7}" srcOrd="0" destOrd="0" presId="urn:microsoft.com/office/officeart/2005/8/layout/radial1"/>
    <dgm:cxn modelId="{02F6C04A-50B0-4EFE-9EA4-4D893772B4D9}" srcId="{364299D1-7E6F-4E6F-8202-01EBD3763439}" destId="{605C26B6-4777-4B79-A63A-B0984493DDBB}" srcOrd="0" destOrd="0" parTransId="{AC51C055-A124-4931-A242-DDE01617DA0A}" sibTransId="{2CBC6C62-C0DC-4A3A-AC26-12583AB432E7}"/>
    <dgm:cxn modelId="{2263D1D2-7295-4307-A8D3-F99B6A033ABD}" type="presParOf" srcId="{9342C334-3FB4-4160-974F-0E3D5E1C74D9}" destId="{F6591FC9-7FA8-44CA-B77F-E5E0A160C5A8}" srcOrd="0" destOrd="0" presId="urn:microsoft.com/office/officeart/2005/8/layout/radial1"/>
    <dgm:cxn modelId="{F94B457C-5B2B-4103-AA3B-75D1205477BA}" type="presParOf" srcId="{9342C334-3FB4-4160-974F-0E3D5E1C74D9}" destId="{6940FF5C-3148-4A99-9D8F-5F3693128F3E}" srcOrd="1" destOrd="0" presId="urn:microsoft.com/office/officeart/2005/8/layout/radial1"/>
    <dgm:cxn modelId="{D09708E6-986D-45F3-BCF7-9BB6FB74D2F7}" type="presParOf" srcId="{6940FF5C-3148-4A99-9D8F-5F3693128F3E}" destId="{7F6BB8AE-991F-4C80-9C66-B315E8069F01}" srcOrd="0" destOrd="0" presId="urn:microsoft.com/office/officeart/2005/8/layout/radial1"/>
    <dgm:cxn modelId="{E0A08E13-4B16-40DE-AFA0-AD717F01F395}" type="presParOf" srcId="{9342C334-3FB4-4160-974F-0E3D5E1C74D9}" destId="{EA77E1C1-0C08-4196-B58B-B1BA7F73AD2E}" srcOrd="2" destOrd="0" presId="urn:microsoft.com/office/officeart/2005/8/layout/radial1"/>
    <dgm:cxn modelId="{5DD4284F-2029-4730-8A96-F98327F2A6D3}" type="presParOf" srcId="{9342C334-3FB4-4160-974F-0E3D5E1C74D9}" destId="{4DBD2450-2293-47F5-B058-E0A4032F3BF0}" srcOrd="3" destOrd="0" presId="urn:microsoft.com/office/officeart/2005/8/layout/radial1"/>
    <dgm:cxn modelId="{47B127BF-6B96-4DCA-966C-8BD91EB42001}" type="presParOf" srcId="{4DBD2450-2293-47F5-B058-E0A4032F3BF0}" destId="{6BBC154E-9F20-45FB-99B4-3501288E6575}" srcOrd="0" destOrd="0" presId="urn:microsoft.com/office/officeart/2005/8/layout/radial1"/>
    <dgm:cxn modelId="{B0B5AD6D-7205-4A86-B6B6-90535FFCD4F8}" type="presParOf" srcId="{9342C334-3FB4-4160-974F-0E3D5E1C74D9}" destId="{9C64C9DD-0429-41CA-9C5A-1C16E3471369}" srcOrd="4" destOrd="0" presId="urn:microsoft.com/office/officeart/2005/8/layout/radial1"/>
    <dgm:cxn modelId="{341572BE-D259-4B24-A79F-261F2F84D836}" type="presParOf" srcId="{9342C334-3FB4-4160-974F-0E3D5E1C74D9}" destId="{88F08F55-E2FD-43CA-ACBC-3F5890B835C7}" srcOrd="5" destOrd="0" presId="urn:microsoft.com/office/officeart/2005/8/layout/radial1"/>
    <dgm:cxn modelId="{04C732E7-4092-431C-9A1D-E8AE5A751AF0}" type="presParOf" srcId="{88F08F55-E2FD-43CA-ACBC-3F5890B835C7}" destId="{F33BBB59-8AFD-44E2-9BC2-7D44E8DE03EA}" srcOrd="0" destOrd="0" presId="urn:microsoft.com/office/officeart/2005/8/layout/radial1"/>
    <dgm:cxn modelId="{6AFCECFD-3833-4849-80C0-50FE07954E9E}" type="presParOf" srcId="{9342C334-3FB4-4160-974F-0E3D5E1C74D9}" destId="{1B2E07D7-6019-4E96-A118-F56A9897C5EE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2BF88E42-BB86-4F1C-9DD2-D294A7BB7DF5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B028B9B-6B4D-4F62-A1B7-8842C1C3B45B}">
      <dgm:prSet phldrT="[Texto]"/>
      <dgm:spPr/>
      <dgm:t>
        <a:bodyPr/>
        <a:lstStyle/>
        <a:p>
          <a:pPr algn="l"/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VIGOTSKY:ZPD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349E735B-F3B6-449B-AC80-FDAA9B24C7EA}" type="parTrans" cxnId="{B8839E4D-090D-4A03-9B24-B6EB8DC25B99}">
      <dgm:prSet/>
      <dgm:spPr/>
      <dgm:t>
        <a:bodyPr/>
        <a:lstStyle/>
        <a:p>
          <a:endParaRPr lang="es-MX"/>
        </a:p>
      </dgm:t>
    </dgm:pt>
    <dgm:pt modelId="{A714C4D1-542E-4EFD-B0D3-1D92F2C0EE2F}" type="sibTrans" cxnId="{B8839E4D-090D-4A03-9B24-B6EB8DC25B99}">
      <dgm:prSet/>
      <dgm:spPr/>
      <dgm:t>
        <a:bodyPr/>
        <a:lstStyle/>
        <a:p>
          <a:endParaRPr lang="es-MX"/>
        </a:p>
      </dgm:t>
    </dgm:pt>
    <dgm:pt modelId="{463FD67A-919D-42A9-8999-E95765AF2137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MARIA MONTESSORRI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404B614D-7FE9-484A-8880-13C2226E35F1}" type="parTrans" cxnId="{E87F2B7B-FCC8-4D7F-873A-D92731C68331}">
      <dgm:prSet/>
      <dgm:spPr/>
      <dgm:t>
        <a:bodyPr/>
        <a:lstStyle/>
        <a:p>
          <a:endParaRPr lang="es-MX"/>
        </a:p>
      </dgm:t>
    </dgm:pt>
    <dgm:pt modelId="{970A3427-4049-4F43-B0D7-091C3D805E56}" type="sibTrans" cxnId="{E87F2B7B-FCC8-4D7F-873A-D92731C68331}">
      <dgm:prSet/>
      <dgm:spPr/>
      <dgm:t>
        <a:bodyPr/>
        <a:lstStyle/>
        <a:p>
          <a:endParaRPr lang="es-MX"/>
        </a:p>
      </dgm:t>
    </dgm:pt>
    <dgm:pt modelId="{AC04C43D-C4B0-44DD-96DA-5E693535C49C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BRUNER. DISCOVERY LEARNING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F3914086-234E-4AA5-919A-F0B21885C9A8}" type="parTrans" cxnId="{9DD83D5F-C1AD-4F18-A2E5-A8B394CEE87A}">
      <dgm:prSet/>
      <dgm:spPr/>
      <dgm:t>
        <a:bodyPr/>
        <a:lstStyle/>
        <a:p>
          <a:endParaRPr lang="es-MX"/>
        </a:p>
      </dgm:t>
    </dgm:pt>
    <dgm:pt modelId="{350AC42E-1C33-452E-9523-25F2B50BDF9B}" type="sibTrans" cxnId="{9DD83D5F-C1AD-4F18-A2E5-A8B394CEE87A}">
      <dgm:prSet/>
      <dgm:spPr/>
      <dgm:t>
        <a:bodyPr/>
        <a:lstStyle/>
        <a:p>
          <a:endParaRPr lang="es-MX"/>
        </a:p>
      </dgm:t>
    </dgm:pt>
    <dgm:pt modelId="{A0577A16-2AE4-4E89-BD8A-1E24751FA61B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OPERANT CONDITIONING OF SKINNER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70E30DAD-0704-4CF5-8AF4-B40C7348DB42}" type="parTrans" cxnId="{316428E7-65E9-466B-9896-234CB99C0151}">
      <dgm:prSet/>
      <dgm:spPr/>
      <dgm:t>
        <a:bodyPr/>
        <a:lstStyle/>
        <a:p>
          <a:endParaRPr lang="es-MX"/>
        </a:p>
      </dgm:t>
    </dgm:pt>
    <dgm:pt modelId="{C77AFD45-CB1F-47F5-A88B-8A184A5B0530}" type="sibTrans" cxnId="{316428E7-65E9-466B-9896-234CB99C0151}">
      <dgm:prSet/>
      <dgm:spPr/>
      <dgm:t>
        <a:bodyPr/>
        <a:lstStyle/>
        <a:p>
          <a:endParaRPr lang="es-MX"/>
        </a:p>
      </dgm:t>
    </dgm:pt>
    <dgm:pt modelId="{83D7495A-18D0-40FC-A7E0-CC1D335500FD}" type="pres">
      <dgm:prSet presAssocID="{2BF88E42-BB86-4F1C-9DD2-D294A7BB7DF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2CF4283-D1C3-4F1E-A4D6-84AC06ABE70F}" type="pres">
      <dgm:prSet presAssocID="{7B028B9B-6B4D-4F62-A1B7-8842C1C3B45B}" presName="parentLin" presStyleCnt="0"/>
      <dgm:spPr/>
    </dgm:pt>
    <dgm:pt modelId="{D833F353-2BE0-4C3E-BB33-C59AFF934FCE}" type="pres">
      <dgm:prSet presAssocID="{7B028B9B-6B4D-4F62-A1B7-8842C1C3B45B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873BFFC9-326F-4A30-9A0D-DA80E78CCFB9}" type="pres">
      <dgm:prSet presAssocID="{7B028B9B-6B4D-4F62-A1B7-8842C1C3B45B}" presName="parentText" presStyleLbl="node1" presStyleIdx="0" presStyleCnt="4" custScaleX="112397" custScaleY="18898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00953ED-7858-4953-9734-3C40A0FB9246}" type="pres">
      <dgm:prSet presAssocID="{7B028B9B-6B4D-4F62-A1B7-8842C1C3B45B}" presName="negativeSpace" presStyleCnt="0"/>
      <dgm:spPr/>
    </dgm:pt>
    <dgm:pt modelId="{F3DAC215-D518-4CCB-9A35-BCE72E7AB7B8}" type="pres">
      <dgm:prSet presAssocID="{7B028B9B-6B4D-4F62-A1B7-8842C1C3B45B}" presName="childText" presStyleLbl="conFgAcc1" presStyleIdx="0" presStyleCnt="4">
        <dgm:presLayoutVars>
          <dgm:bulletEnabled val="1"/>
        </dgm:presLayoutVars>
      </dgm:prSet>
      <dgm:spPr/>
    </dgm:pt>
    <dgm:pt modelId="{CBD1C2CE-FDE9-45CD-9AC2-0E9A601E75C7}" type="pres">
      <dgm:prSet presAssocID="{A714C4D1-542E-4EFD-B0D3-1D92F2C0EE2F}" presName="spaceBetweenRectangles" presStyleCnt="0"/>
      <dgm:spPr/>
    </dgm:pt>
    <dgm:pt modelId="{FAC80DCC-6117-46F0-B9B2-4E302F8C01C7}" type="pres">
      <dgm:prSet presAssocID="{463FD67A-919D-42A9-8999-E95765AF2137}" presName="parentLin" presStyleCnt="0"/>
      <dgm:spPr/>
    </dgm:pt>
    <dgm:pt modelId="{0301321B-988B-4AD8-8333-1BDE5D2208F4}" type="pres">
      <dgm:prSet presAssocID="{463FD67A-919D-42A9-8999-E95765AF2137}" presName="parentLeftMargin" presStyleLbl="node1" presStyleIdx="0" presStyleCnt="4"/>
      <dgm:spPr/>
      <dgm:t>
        <a:bodyPr/>
        <a:lstStyle/>
        <a:p>
          <a:endParaRPr lang="es-ES"/>
        </a:p>
      </dgm:t>
    </dgm:pt>
    <dgm:pt modelId="{1929AD49-7E6B-4074-8453-5BF72498E24E}" type="pres">
      <dgm:prSet presAssocID="{463FD67A-919D-42A9-8999-E95765AF2137}" presName="parentText" presStyleLbl="node1" presStyleIdx="1" presStyleCnt="4" custScaleX="114758" custScaleY="19035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41CB829-654B-4F45-8BF8-958B1727FFD4}" type="pres">
      <dgm:prSet presAssocID="{463FD67A-919D-42A9-8999-E95765AF2137}" presName="negativeSpace" presStyleCnt="0"/>
      <dgm:spPr/>
    </dgm:pt>
    <dgm:pt modelId="{24893DAF-CE05-4D75-B957-1C9C13CF22FF}" type="pres">
      <dgm:prSet presAssocID="{463FD67A-919D-42A9-8999-E95765AF2137}" presName="childText" presStyleLbl="conFgAcc1" presStyleIdx="1" presStyleCnt="4">
        <dgm:presLayoutVars>
          <dgm:bulletEnabled val="1"/>
        </dgm:presLayoutVars>
      </dgm:prSet>
      <dgm:spPr/>
    </dgm:pt>
    <dgm:pt modelId="{D63596A0-7745-4F02-A645-5C64DC74EB8D}" type="pres">
      <dgm:prSet presAssocID="{970A3427-4049-4F43-B0D7-091C3D805E56}" presName="spaceBetweenRectangles" presStyleCnt="0"/>
      <dgm:spPr/>
    </dgm:pt>
    <dgm:pt modelId="{D09B42A9-744B-4545-8EE7-5AA0ADBE6E42}" type="pres">
      <dgm:prSet presAssocID="{AC04C43D-C4B0-44DD-96DA-5E693535C49C}" presName="parentLin" presStyleCnt="0"/>
      <dgm:spPr/>
    </dgm:pt>
    <dgm:pt modelId="{315B2CBB-AB70-48BC-A310-3F380F882DC8}" type="pres">
      <dgm:prSet presAssocID="{AC04C43D-C4B0-44DD-96DA-5E693535C49C}" presName="parentLeftMargin" presStyleLbl="node1" presStyleIdx="1" presStyleCnt="4"/>
      <dgm:spPr/>
      <dgm:t>
        <a:bodyPr/>
        <a:lstStyle/>
        <a:p>
          <a:endParaRPr lang="es-ES"/>
        </a:p>
      </dgm:t>
    </dgm:pt>
    <dgm:pt modelId="{D51EFD28-CF36-4386-AE6C-3B738529C13E}" type="pres">
      <dgm:prSet presAssocID="{AC04C43D-C4B0-44DD-96DA-5E693535C49C}" presName="parentText" presStyleLbl="node1" presStyleIdx="2" presStyleCnt="4" custScaleX="114758" custScaleY="19308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9F1587-A977-4FE2-B5A6-CD29860BC1B4}" type="pres">
      <dgm:prSet presAssocID="{AC04C43D-C4B0-44DD-96DA-5E693535C49C}" presName="negativeSpace" presStyleCnt="0"/>
      <dgm:spPr/>
    </dgm:pt>
    <dgm:pt modelId="{6E6E7AE4-3F9C-456E-8D0E-3F62AC604DA2}" type="pres">
      <dgm:prSet presAssocID="{AC04C43D-C4B0-44DD-96DA-5E693535C49C}" presName="childText" presStyleLbl="conFgAcc1" presStyleIdx="2" presStyleCnt="4">
        <dgm:presLayoutVars>
          <dgm:bulletEnabled val="1"/>
        </dgm:presLayoutVars>
      </dgm:prSet>
      <dgm:spPr/>
    </dgm:pt>
    <dgm:pt modelId="{38EFD321-CB07-4498-8D5F-391A42534759}" type="pres">
      <dgm:prSet presAssocID="{350AC42E-1C33-452E-9523-25F2B50BDF9B}" presName="spaceBetweenRectangles" presStyleCnt="0"/>
      <dgm:spPr/>
    </dgm:pt>
    <dgm:pt modelId="{E86E45D8-ED84-4A20-9E00-25E51F1AE379}" type="pres">
      <dgm:prSet presAssocID="{A0577A16-2AE4-4E89-BD8A-1E24751FA61B}" presName="parentLin" presStyleCnt="0"/>
      <dgm:spPr/>
    </dgm:pt>
    <dgm:pt modelId="{F6798836-67A7-4EA3-9AFB-0627A3766677}" type="pres">
      <dgm:prSet presAssocID="{A0577A16-2AE4-4E89-BD8A-1E24751FA61B}" presName="parentLeftMargin" presStyleLbl="node1" presStyleIdx="2" presStyleCnt="4"/>
      <dgm:spPr/>
      <dgm:t>
        <a:bodyPr/>
        <a:lstStyle/>
        <a:p>
          <a:endParaRPr lang="es-ES"/>
        </a:p>
      </dgm:t>
    </dgm:pt>
    <dgm:pt modelId="{5432EA1A-17E1-43F4-B86A-E5A4452DD98F}" type="pres">
      <dgm:prSet presAssocID="{A0577A16-2AE4-4E89-BD8A-1E24751FA61B}" presName="parentText" presStyleLbl="node1" presStyleIdx="3" presStyleCnt="4" custScaleX="126564" custScaleY="198558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EEB3767-CFBA-4AD7-AB0C-67430E21438F}" type="pres">
      <dgm:prSet presAssocID="{A0577A16-2AE4-4E89-BD8A-1E24751FA61B}" presName="negativeSpace" presStyleCnt="0"/>
      <dgm:spPr/>
    </dgm:pt>
    <dgm:pt modelId="{A7FE87CD-DB65-4F09-932A-7C2DEBE1FF8A}" type="pres">
      <dgm:prSet presAssocID="{A0577A16-2AE4-4E89-BD8A-1E24751FA61B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CB193885-F9A6-4D52-88E7-705C31C547E6}" type="presOf" srcId="{2BF88E42-BB86-4F1C-9DD2-D294A7BB7DF5}" destId="{83D7495A-18D0-40FC-A7E0-CC1D335500FD}" srcOrd="0" destOrd="0" presId="urn:microsoft.com/office/officeart/2005/8/layout/list1"/>
    <dgm:cxn modelId="{F73018C6-B647-443F-B99E-C4F425BA0197}" type="presOf" srcId="{AC04C43D-C4B0-44DD-96DA-5E693535C49C}" destId="{315B2CBB-AB70-48BC-A310-3F380F882DC8}" srcOrd="0" destOrd="0" presId="urn:microsoft.com/office/officeart/2005/8/layout/list1"/>
    <dgm:cxn modelId="{7107DB97-BF8D-4ED5-A7BE-2E0432E2C584}" type="presOf" srcId="{7B028B9B-6B4D-4F62-A1B7-8842C1C3B45B}" destId="{873BFFC9-326F-4A30-9A0D-DA80E78CCFB9}" srcOrd="1" destOrd="0" presId="urn:microsoft.com/office/officeart/2005/8/layout/list1"/>
    <dgm:cxn modelId="{9DD83D5F-C1AD-4F18-A2E5-A8B394CEE87A}" srcId="{2BF88E42-BB86-4F1C-9DD2-D294A7BB7DF5}" destId="{AC04C43D-C4B0-44DD-96DA-5E693535C49C}" srcOrd="2" destOrd="0" parTransId="{F3914086-234E-4AA5-919A-F0B21885C9A8}" sibTransId="{350AC42E-1C33-452E-9523-25F2B50BDF9B}"/>
    <dgm:cxn modelId="{A0AC980E-99C0-4AB3-92E1-37FF34FF175A}" type="presOf" srcId="{463FD67A-919D-42A9-8999-E95765AF2137}" destId="{0301321B-988B-4AD8-8333-1BDE5D2208F4}" srcOrd="0" destOrd="0" presId="urn:microsoft.com/office/officeart/2005/8/layout/list1"/>
    <dgm:cxn modelId="{316428E7-65E9-466B-9896-234CB99C0151}" srcId="{2BF88E42-BB86-4F1C-9DD2-D294A7BB7DF5}" destId="{A0577A16-2AE4-4E89-BD8A-1E24751FA61B}" srcOrd="3" destOrd="0" parTransId="{70E30DAD-0704-4CF5-8AF4-B40C7348DB42}" sibTransId="{C77AFD45-CB1F-47F5-A88B-8A184A5B0530}"/>
    <dgm:cxn modelId="{811BCDD9-12C0-4741-8B2A-B74370047FB9}" type="presOf" srcId="{A0577A16-2AE4-4E89-BD8A-1E24751FA61B}" destId="{F6798836-67A7-4EA3-9AFB-0627A3766677}" srcOrd="0" destOrd="0" presId="urn:microsoft.com/office/officeart/2005/8/layout/list1"/>
    <dgm:cxn modelId="{327D0977-DD3C-4C42-9FED-57D4FDF2F059}" type="presOf" srcId="{463FD67A-919D-42A9-8999-E95765AF2137}" destId="{1929AD49-7E6B-4074-8453-5BF72498E24E}" srcOrd="1" destOrd="0" presId="urn:microsoft.com/office/officeart/2005/8/layout/list1"/>
    <dgm:cxn modelId="{B6176334-DBC6-44AC-AE9F-C4E69E0728ED}" type="presOf" srcId="{AC04C43D-C4B0-44DD-96DA-5E693535C49C}" destId="{D51EFD28-CF36-4386-AE6C-3B738529C13E}" srcOrd="1" destOrd="0" presId="urn:microsoft.com/office/officeart/2005/8/layout/list1"/>
    <dgm:cxn modelId="{1054A0B6-922B-4A17-9C8B-96A1919681D4}" type="presOf" srcId="{A0577A16-2AE4-4E89-BD8A-1E24751FA61B}" destId="{5432EA1A-17E1-43F4-B86A-E5A4452DD98F}" srcOrd="1" destOrd="0" presId="urn:microsoft.com/office/officeart/2005/8/layout/list1"/>
    <dgm:cxn modelId="{8F7717A5-E93C-434E-8982-F436AA26A0AE}" type="presOf" srcId="{7B028B9B-6B4D-4F62-A1B7-8842C1C3B45B}" destId="{D833F353-2BE0-4C3E-BB33-C59AFF934FCE}" srcOrd="0" destOrd="0" presId="urn:microsoft.com/office/officeart/2005/8/layout/list1"/>
    <dgm:cxn modelId="{B8839E4D-090D-4A03-9B24-B6EB8DC25B99}" srcId="{2BF88E42-BB86-4F1C-9DD2-D294A7BB7DF5}" destId="{7B028B9B-6B4D-4F62-A1B7-8842C1C3B45B}" srcOrd="0" destOrd="0" parTransId="{349E735B-F3B6-449B-AC80-FDAA9B24C7EA}" sibTransId="{A714C4D1-542E-4EFD-B0D3-1D92F2C0EE2F}"/>
    <dgm:cxn modelId="{E87F2B7B-FCC8-4D7F-873A-D92731C68331}" srcId="{2BF88E42-BB86-4F1C-9DD2-D294A7BB7DF5}" destId="{463FD67A-919D-42A9-8999-E95765AF2137}" srcOrd="1" destOrd="0" parTransId="{404B614D-7FE9-484A-8880-13C2226E35F1}" sibTransId="{970A3427-4049-4F43-B0D7-091C3D805E56}"/>
    <dgm:cxn modelId="{FAADFDA0-76A5-4CDB-9907-D281CF87F57F}" type="presParOf" srcId="{83D7495A-18D0-40FC-A7E0-CC1D335500FD}" destId="{C2CF4283-D1C3-4F1E-A4D6-84AC06ABE70F}" srcOrd="0" destOrd="0" presId="urn:microsoft.com/office/officeart/2005/8/layout/list1"/>
    <dgm:cxn modelId="{7C1EF008-1FD8-453C-B21F-B383F1005503}" type="presParOf" srcId="{C2CF4283-D1C3-4F1E-A4D6-84AC06ABE70F}" destId="{D833F353-2BE0-4C3E-BB33-C59AFF934FCE}" srcOrd="0" destOrd="0" presId="urn:microsoft.com/office/officeart/2005/8/layout/list1"/>
    <dgm:cxn modelId="{7A5C3E83-AB0F-4034-993E-46A845B0A3BD}" type="presParOf" srcId="{C2CF4283-D1C3-4F1E-A4D6-84AC06ABE70F}" destId="{873BFFC9-326F-4A30-9A0D-DA80E78CCFB9}" srcOrd="1" destOrd="0" presId="urn:microsoft.com/office/officeart/2005/8/layout/list1"/>
    <dgm:cxn modelId="{8F0E56FC-0122-493E-88B6-DD3FCBB33095}" type="presParOf" srcId="{83D7495A-18D0-40FC-A7E0-CC1D335500FD}" destId="{E00953ED-7858-4953-9734-3C40A0FB9246}" srcOrd="1" destOrd="0" presId="urn:microsoft.com/office/officeart/2005/8/layout/list1"/>
    <dgm:cxn modelId="{A43B0ED2-8CC0-4546-8C3E-4F5B4A870A80}" type="presParOf" srcId="{83D7495A-18D0-40FC-A7E0-CC1D335500FD}" destId="{F3DAC215-D518-4CCB-9A35-BCE72E7AB7B8}" srcOrd="2" destOrd="0" presId="urn:microsoft.com/office/officeart/2005/8/layout/list1"/>
    <dgm:cxn modelId="{F1AD2384-F65E-4F1E-909F-46225C8AEC37}" type="presParOf" srcId="{83D7495A-18D0-40FC-A7E0-CC1D335500FD}" destId="{CBD1C2CE-FDE9-45CD-9AC2-0E9A601E75C7}" srcOrd="3" destOrd="0" presId="urn:microsoft.com/office/officeart/2005/8/layout/list1"/>
    <dgm:cxn modelId="{0D46F11B-5E17-4A1A-B61D-0016AEE95AE2}" type="presParOf" srcId="{83D7495A-18D0-40FC-A7E0-CC1D335500FD}" destId="{FAC80DCC-6117-46F0-B9B2-4E302F8C01C7}" srcOrd="4" destOrd="0" presId="urn:microsoft.com/office/officeart/2005/8/layout/list1"/>
    <dgm:cxn modelId="{A05BCF83-B312-452D-B4A4-00CC2D0C3373}" type="presParOf" srcId="{FAC80DCC-6117-46F0-B9B2-4E302F8C01C7}" destId="{0301321B-988B-4AD8-8333-1BDE5D2208F4}" srcOrd="0" destOrd="0" presId="urn:microsoft.com/office/officeart/2005/8/layout/list1"/>
    <dgm:cxn modelId="{2FF6B4C2-DC29-4BFB-AAFF-07D65D9D3DF5}" type="presParOf" srcId="{FAC80DCC-6117-46F0-B9B2-4E302F8C01C7}" destId="{1929AD49-7E6B-4074-8453-5BF72498E24E}" srcOrd="1" destOrd="0" presId="urn:microsoft.com/office/officeart/2005/8/layout/list1"/>
    <dgm:cxn modelId="{FE95BBC3-95FF-4F48-B603-0604548ECA91}" type="presParOf" srcId="{83D7495A-18D0-40FC-A7E0-CC1D335500FD}" destId="{541CB829-654B-4F45-8BF8-958B1727FFD4}" srcOrd="5" destOrd="0" presId="urn:microsoft.com/office/officeart/2005/8/layout/list1"/>
    <dgm:cxn modelId="{1656AC81-3F34-4BB7-A668-16BC6393F13C}" type="presParOf" srcId="{83D7495A-18D0-40FC-A7E0-CC1D335500FD}" destId="{24893DAF-CE05-4D75-B957-1C9C13CF22FF}" srcOrd="6" destOrd="0" presId="urn:microsoft.com/office/officeart/2005/8/layout/list1"/>
    <dgm:cxn modelId="{D8C9BF64-40C3-49C3-A2AE-AE83641D8456}" type="presParOf" srcId="{83D7495A-18D0-40FC-A7E0-CC1D335500FD}" destId="{D63596A0-7745-4F02-A645-5C64DC74EB8D}" srcOrd="7" destOrd="0" presId="urn:microsoft.com/office/officeart/2005/8/layout/list1"/>
    <dgm:cxn modelId="{405153B1-BC1D-4661-853E-2EA7E9E1377B}" type="presParOf" srcId="{83D7495A-18D0-40FC-A7E0-CC1D335500FD}" destId="{D09B42A9-744B-4545-8EE7-5AA0ADBE6E42}" srcOrd="8" destOrd="0" presId="urn:microsoft.com/office/officeart/2005/8/layout/list1"/>
    <dgm:cxn modelId="{663D091A-9F1C-4220-A0CE-C66465891DB5}" type="presParOf" srcId="{D09B42A9-744B-4545-8EE7-5AA0ADBE6E42}" destId="{315B2CBB-AB70-48BC-A310-3F380F882DC8}" srcOrd="0" destOrd="0" presId="urn:microsoft.com/office/officeart/2005/8/layout/list1"/>
    <dgm:cxn modelId="{C6BA03C0-9773-4281-9A6E-89F846B0EDFA}" type="presParOf" srcId="{D09B42A9-744B-4545-8EE7-5AA0ADBE6E42}" destId="{D51EFD28-CF36-4386-AE6C-3B738529C13E}" srcOrd="1" destOrd="0" presId="urn:microsoft.com/office/officeart/2005/8/layout/list1"/>
    <dgm:cxn modelId="{064B78DC-D9BD-40AD-9F03-7213A457CFD6}" type="presParOf" srcId="{83D7495A-18D0-40FC-A7E0-CC1D335500FD}" destId="{229F1587-A977-4FE2-B5A6-CD29860BC1B4}" srcOrd="9" destOrd="0" presId="urn:microsoft.com/office/officeart/2005/8/layout/list1"/>
    <dgm:cxn modelId="{6081F8A2-BEF3-4EA4-B2FA-BCAE9202E034}" type="presParOf" srcId="{83D7495A-18D0-40FC-A7E0-CC1D335500FD}" destId="{6E6E7AE4-3F9C-456E-8D0E-3F62AC604DA2}" srcOrd="10" destOrd="0" presId="urn:microsoft.com/office/officeart/2005/8/layout/list1"/>
    <dgm:cxn modelId="{9AC16F1A-EA7A-439E-A5AF-D11C09FDB0E9}" type="presParOf" srcId="{83D7495A-18D0-40FC-A7E0-CC1D335500FD}" destId="{38EFD321-CB07-4498-8D5F-391A42534759}" srcOrd="11" destOrd="0" presId="urn:microsoft.com/office/officeart/2005/8/layout/list1"/>
    <dgm:cxn modelId="{2C621705-EAA2-45BB-96BC-C7027F6173CF}" type="presParOf" srcId="{83D7495A-18D0-40FC-A7E0-CC1D335500FD}" destId="{E86E45D8-ED84-4A20-9E00-25E51F1AE379}" srcOrd="12" destOrd="0" presId="urn:microsoft.com/office/officeart/2005/8/layout/list1"/>
    <dgm:cxn modelId="{64AC4D7D-D70E-4590-A889-15FC34122F41}" type="presParOf" srcId="{E86E45D8-ED84-4A20-9E00-25E51F1AE379}" destId="{F6798836-67A7-4EA3-9AFB-0627A3766677}" srcOrd="0" destOrd="0" presId="urn:microsoft.com/office/officeart/2005/8/layout/list1"/>
    <dgm:cxn modelId="{6C597A0C-ACFC-47FB-898F-6FDD4CB13428}" type="presParOf" srcId="{E86E45D8-ED84-4A20-9E00-25E51F1AE379}" destId="{5432EA1A-17E1-43F4-B86A-E5A4452DD98F}" srcOrd="1" destOrd="0" presId="urn:microsoft.com/office/officeart/2005/8/layout/list1"/>
    <dgm:cxn modelId="{E8C57CF3-E278-4332-AF6D-E0A00F060CFE}" type="presParOf" srcId="{83D7495A-18D0-40FC-A7E0-CC1D335500FD}" destId="{9EEB3767-CFBA-4AD7-AB0C-67430E21438F}" srcOrd="13" destOrd="0" presId="urn:microsoft.com/office/officeart/2005/8/layout/list1"/>
    <dgm:cxn modelId="{91D49EFD-7AD4-4445-AF0D-4BF6E2AEDC98}" type="presParOf" srcId="{83D7495A-18D0-40FC-A7E0-CC1D335500FD}" destId="{A7FE87CD-DB65-4F09-932A-7C2DEBE1FF8A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76347C4D-15FC-44A5-A4B8-E36187012BA6}" type="doc">
      <dgm:prSet loTypeId="urn:microsoft.com/office/officeart/2005/8/layout/cycle2" loCatId="cycle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4672DA28-B282-41CE-BC3D-3B38DE21CD8A}">
      <dgm:prSet phldrT="[Texto]"/>
      <dgm:spPr/>
      <dgm:t>
        <a:bodyPr/>
        <a:lstStyle/>
        <a:p>
          <a:r>
            <a:rPr lang="es-ES" dirty="0" smtClean="0">
              <a:latin typeface="Comic Sans MS" pitchFamily="66" charset="0"/>
            </a:rPr>
            <a:t>ACTIVE</a:t>
          </a:r>
          <a:endParaRPr lang="es-MX" dirty="0">
            <a:latin typeface="Comic Sans MS" pitchFamily="66" charset="0"/>
          </a:endParaRPr>
        </a:p>
      </dgm:t>
    </dgm:pt>
    <dgm:pt modelId="{F59184F8-2311-40EF-AA9C-D0769B2D0843}" type="parTrans" cxnId="{57260042-EF77-41B3-8B32-958170539808}">
      <dgm:prSet/>
      <dgm:spPr/>
      <dgm:t>
        <a:bodyPr/>
        <a:lstStyle/>
        <a:p>
          <a:endParaRPr lang="es-MX"/>
        </a:p>
      </dgm:t>
    </dgm:pt>
    <dgm:pt modelId="{5520CB07-98AA-452A-ABDE-C3F8ABDDAB05}" type="sibTrans" cxnId="{57260042-EF77-41B3-8B32-958170539808}">
      <dgm:prSet/>
      <dgm:spPr/>
      <dgm:t>
        <a:bodyPr/>
        <a:lstStyle/>
        <a:p>
          <a:endParaRPr lang="es-MX"/>
        </a:p>
      </dgm:t>
    </dgm:pt>
    <dgm:pt modelId="{C7670925-DD63-4578-96CF-2DDBF2D5E872}">
      <dgm:prSet phldrT="[Texto]"/>
      <dgm:spPr/>
      <dgm:t>
        <a:bodyPr/>
        <a:lstStyle/>
        <a:p>
          <a:r>
            <a:rPr lang="es-ES" dirty="0" smtClean="0"/>
            <a:t>INTEGRATOR</a:t>
          </a:r>
          <a:endParaRPr lang="es-MX" dirty="0"/>
        </a:p>
      </dgm:t>
    </dgm:pt>
    <dgm:pt modelId="{6484D608-D17A-46D6-85D1-9642ADAB69C9}" type="parTrans" cxnId="{8D3D608B-7410-44AA-816E-64F2DA6D8655}">
      <dgm:prSet/>
      <dgm:spPr/>
      <dgm:t>
        <a:bodyPr/>
        <a:lstStyle/>
        <a:p>
          <a:endParaRPr lang="es-MX"/>
        </a:p>
      </dgm:t>
    </dgm:pt>
    <dgm:pt modelId="{651D3643-4B6B-4FE8-A55D-C650956FEEE5}" type="sibTrans" cxnId="{8D3D608B-7410-44AA-816E-64F2DA6D8655}">
      <dgm:prSet/>
      <dgm:spPr/>
      <dgm:t>
        <a:bodyPr/>
        <a:lstStyle/>
        <a:p>
          <a:endParaRPr lang="es-MX"/>
        </a:p>
      </dgm:t>
    </dgm:pt>
    <dgm:pt modelId="{8DF527C3-7D89-49C3-A486-946137F7617B}">
      <dgm:prSet phldrT="[Texto]"/>
      <dgm:spPr/>
      <dgm:t>
        <a:bodyPr/>
        <a:lstStyle/>
        <a:p>
          <a:r>
            <a:rPr lang="es-ES" dirty="0" smtClean="0"/>
            <a:t>FLEXIBLE</a:t>
          </a:r>
          <a:endParaRPr lang="es-MX" dirty="0"/>
        </a:p>
      </dgm:t>
    </dgm:pt>
    <dgm:pt modelId="{3FBC7EB0-9786-48CB-A24F-DB04C4329CF9}" type="parTrans" cxnId="{E62BAF67-C65B-479C-82DD-A5946A4E88EA}">
      <dgm:prSet/>
      <dgm:spPr/>
      <dgm:t>
        <a:bodyPr/>
        <a:lstStyle/>
        <a:p>
          <a:endParaRPr lang="es-MX"/>
        </a:p>
      </dgm:t>
    </dgm:pt>
    <dgm:pt modelId="{4A1A4759-9DB5-4D03-836A-DA3887695E19}" type="sibTrans" cxnId="{E62BAF67-C65B-479C-82DD-A5946A4E88EA}">
      <dgm:prSet/>
      <dgm:spPr/>
      <dgm:t>
        <a:bodyPr/>
        <a:lstStyle/>
        <a:p>
          <a:endParaRPr lang="es-MX"/>
        </a:p>
      </dgm:t>
    </dgm:pt>
    <dgm:pt modelId="{40E27763-6A71-4EBC-B0BC-C388B5895021}">
      <dgm:prSet phldrT="[Texto]"/>
      <dgm:spPr/>
      <dgm:t>
        <a:bodyPr/>
        <a:lstStyle/>
        <a:p>
          <a:r>
            <a:rPr lang="es-ES" dirty="0" smtClean="0"/>
            <a:t>EXPLORATORY, RESEARCHER AND OBSERVER</a:t>
          </a:r>
          <a:endParaRPr lang="es-MX" dirty="0"/>
        </a:p>
      </dgm:t>
    </dgm:pt>
    <dgm:pt modelId="{D1A831C2-3392-4221-B70C-685B35C53950}" type="parTrans" cxnId="{5BB44AF9-131A-465B-A33F-85FC2C1F5E7D}">
      <dgm:prSet/>
      <dgm:spPr/>
      <dgm:t>
        <a:bodyPr/>
        <a:lstStyle/>
        <a:p>
          <a:endParaRPr lang="es-MX"/>
        </a:p>
      </dgm:t>
    </dgm:pt>
    <dgm:pt modelId="{06318357-4DC6-49C3-9E17-E5D707C0F252}" type="sibTrans" cxnId="{5BB44AF9-131A-465B-A33F-85FC2C1F5E7D}">
      <dgm:prSet/>
      <dgm:spPr/>
      <dgm:t>
        <a:bodyPr/>
        <a:lstStyle/>
        <a:p>
          <a:endParaRPr lang="es-MX"/>
        </a:p>
      </dgm:t>
    </dgm:pt>
    <dgm:pt modelId="{4A91A392-6E9D-4647-8AE8-872887D92A10}">
      <dgm:prSet phldrT="[Texto]"/>
      <dgm:spPr/>
      <dgm:t>
        <a:bodyPr/>
        <a:lstStyle/>
        <a:p>
          <a:r>
            <a:rPr lang="es-ES" dirty="0" smtClean="0"/>
            <a:t>PARTICIPATIVE</a:t>
          </a:r>
          <a:endParaRPr lang="es-MX" dirty="0"/>
        </a:p>
      </dgm:t>
    </dgm:pt>
    <dgm:pt modelId="{AE77E3A1-6577-48BC-A645-7499B8DA8477}" type="parTrans" cxnId="{5A36F437-FBF9-4B31-9EEF-383426115349}">
      <dgm:prSet/>
      <dgm:spPr/>
      <dgm:t>
        <a:bodyPr/>
        <a:lstStyle/>
        <a:p>
          <a:endParaRPr lang="es-MX"/>
        </a:p>
      </dgm:t>
    </dgm:pt>
    <dgm:pt modelId="{3B2BBC8F-3D66-40DE-9962-8B5F42731DED}" type="sibTrans" cxnId="{5A36F437-FBF9-4B31-9EEF-383426115349}">
      <dgm:prSet/>
      <dgm:spPr/>
      <dgm:t>
        <a:bodyPr/>
        <a:lstStyle/>
        <a:p>
          <a:endParaRPr lang="es-MX"/>
        </a:p>
      </dgm:t>
    </dgm:pt>
    <dgm:pt modelId="{074295DC-20D6-4904-88D3-B38B68F8CE28}" type="pres">
      <dgm:prSet presAssocID="{76347C4D-15FC-44A5-A4B8-E36187012BA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8526840A-4DBD-4C70-906F-DBDB74C8FE3F}" type="pres">
      <dgm:prSet presAssocID="{4672DA28-B282-41CE-BC3D-3B38DE21CD8A}" presName="node" presStyleLbl="node1" presStyleIdx="0" presStyleCnt="5" custScaleX="116724" custScaleY="115183" custRadScaleRad="100064" custRadScaleInc="-352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8FBFA64-D0AA-44B9-9B3D-6A3D1CB2BDBE}" type="pres">
      <dgm:prSet presAssocID="{5520CB07-98AA-452A-ABDE-C3F8ABDDAB05}" presName="sibTrans" presStyleLbl="sibTrans2D1" presStyleIdx="0" presStyleCnt="5"/>
      <dgm:spPr/>
      <dgm:t>
        <a:bodyPr/>
        <a:lstStyle/>
        <a:p>
          <a:endParaRPr lang="es-ES"/>
        </a:p>
      </dgm:t>
    </dgm:pt>
    <dgm:pt modelId="{DF7E30B8-6BAA-49AD-9094-A0C69AD16C7E}" type="pres">
      <dgm:prSet presAssocID="{5520CB07-98AA-452A-ABDE-C3F8ABDDAB05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DA0D032F-DA0A-4B96-BB04-8D047C1A34BC}" type="pres">
      <dgm:prSet presAssocID="{C7670925-DD63-4578-96CF-2DDBF2D5E872}" presName="node" presStyleLbl="node1" presStyleIdx="1" presStyleCnt="5" custScaleX="131351" custScaleY="12141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FA0FDE5-22D2-4CA7-937B-9E7588479C03}" type="pres">
      <dgm:prSet presAssocID="{651D3643-4B6B-4FE8-A55D-C650956FEEE5}" presName="sibTrans" presStyleLbl="sibTrans2D1" presStyleIdx="1" presStyleCnt="5"/>
      <dgm:spPr/>
      <dgm:t>
        <a:bodyPr/>
        <a:lstStyle/>
        <a:p>
          <a:endParaRPr lang="es-ES"/>
        </a:p>
      </dgm:t>
    </dgm:pt>
    <dgm:pt modelId="{9DC1C25D-B634-4332-8990-F0C18F421830}" type="pres">
      <dgm:prSet presAssocID="{651D3643-4B6B-4FE8-A55D-C650956FEEE5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3F05BA95-3C50-4B73-BF5E-84A4F385F0C8}" type="pres">
      <dgm:prSet presAssocID="{8DF527C3-7D89-49C3-A486-946137F7617B}" presName="node" presStyleLbl="node1" presStyleIdx="2" presStyleCnt="5" custScaleX="123914" custScaleY="1061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DC453B-855A-455F-AD0F-6B100730F150}" type="pres">
      <dgm:prSet presAssocID="{4A1A4759-9DB5-4D03-836A-DA3887695E19}" presName="sibTrans" presStyleLbl="sibTrans2D1" presStyleIdx="2" presStyleCnt="5"/>
      <dgm:spPr/>
      <dgm:t>
        <a:bodyPr/>
        <a:lstStyle/>
        <a:p>
          <a:endParaRPr lang="es-ES"/>
        </a:p>
      </dgm:t>
    </dgm:pt>
    <dgm:pt modelId="{EF39B8DC-1A13-4D1E-BE6D-CDE883D2EE1D}" type="pres">
      <dgm:prSet presAssocID="{4A1A4759-9DB5-4D03-836A-DA3887695E19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0531FD96-830B-4CA8-A160-6DAB816E187B}" type="pres">
      <dgm:prSet presAssocID="{40E27763-6A71-4EBC-B0BC-C388B5895021}" presName="node" presStyleLbl="node1" presStyleIdx="3" presStyleCnt="5" custScaleX="126129" custScaleY="11133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79F6BD-58A2-4181-B1AF-C40A257FDBA2}" type="pres">
      <dgm:prSet presAssocID="{06318357-4DC6-49C3-9E17-E5D707C0F252}" presName="sibTrans" presStyleLbl="sibTrans2D1" presStyleIdx="3" presStyleCnt="5"/>
      <dgm:spPr/>
      <dgm:t>
        <a:bodyPr/>
        <a:lstStyle/>
        <a:p>
          <a:endParaRPr lang="es-ES"/>
        </a:p>
      </dgm:t>
    </dgm:pt>
    <dgm:pt modelId="{4D5EBA5A-53BD-4A2A-BDB2-DA8FFB077D9A}" type="pres">
      <dgm:prSet presAssocID="{06318357-4DC6-49C3-9E17-E5D707C0F252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C8C01CFD-1E4B-4867-BD32-866223F3ADC4}" type="pres">
      <dgm:prSet presAssocID="{4A91A392-6E9D-4647-8AE8-872887D92A10}" presName="node" presStyleLbl="node1" presStyleIdx="4" presStyleCnt="5" custScaleX="129596" custScaleY="1192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3B40DCC-BFBB-4249-AB30-A9A4E7B16EB3}" type="pres">
      <dgm:prSet presAssocID="{3B2BBC8F-3D66-40DE-9962-8B5F42731DED}" presName="sibTrans" presStyleLbl="sibTrans2D1" presStyleIdx="4" presStyleCnt="5"/>
      <dgm:spPr/>
      <dgm:t>
        <a:bodyPr/>
        <a:lstStyle/>
        <a:p>
          <a:endParaRPr lang="es-ES"/>
        </a:p>
      </dgm:t>
    </dgm:pt>
    <dgm:pt modelId="{29A9FFA8-007C-4B86-BE0E-6E7A699CB310}" type="pres">
      <dgm:prSet presAssocID="{3B2BBC8F-3D66-40DE-9962-8B5F42731DED}" presName="connectorText" presStyleLbl="sibTrans2D1" presStyleIdx="4" presStyleCnt="5"/>
      <dgm:spPr/>
      <dgm:t>
        <a:bodyPr/>
        <a:lstStyle/>
        <a:p>
          <a:endParaRPr lang="es-ES"/>
        </a:p>
      </dgm:t>
    </dgm:pt>
  </dgm:ptLst>
  <dgm:cxnLst>
    <dgm:cxn modelId="{2A78E88D-5784-458C-900E-B1A91ED38838}" type="presOf" srcId="{4A91A392-6E9D-4647-8AE8-872887D92A10}" destId="{C8C01CFD-1E4B-4867-BD32-866223F3ADC4}" srcOrd="0" destOrd="0" presId="urn:microsoft.com/office/officeart/2005/8/layout/cycle2"/>
    <dgm:cxn modelId="{CD2C2D25-7514-4CC8-9A95-F427639146E3}" type="presOf" srcId="{4A1A4759-9DB5-4D03-836A-DA3887695E19}" destId="{EF39B8DC-1A13-4D1E-BE6D-CDE883D2EE1D}" srcOrd="1" destOrd="0" presId="urn:microsoft.com/office/officeart/2005/8/layout/cycle2"/>
    <dgm:cxn modelId="{272CFBB8-0351-4B85-A1D7-E434555F7EFE}" type="presOf" srcId="{651D3643-4B6B-4FE8-A55D-C650956FEEE5}" destId="{9DC1C25D-B634-4332-8990-F0C18F421830}" srcOrd="1" destOrd="0" presId="urn:microsoft.com/office/officeart/2005/8/layout/cycle2"/>
    <dgm:cxn modelId="{57260042-EF77-41B3-8B32-958170539808}" srcId="{76347C4D-15FC-44A5-A4B8-E36187012BA6}" destId="{4672DA28-B282-41CE-BC3D-3B38DE21CD8A}" srcOrd="0" destOrd="0" parTransId="{F59184F8-2311-40EF-AA9C-D0769B2D0843}" sibTransId="{5520CB07-98AA-452A-ABDE-C3F8ABDDAB05}"/>
    <dgm:cxn modelId="{66744B5B-598D-4A0D-828A-41964BAD31C2}" type="presOf" srcId="{3B2BBC8F-3D66-40DE-9962-8B5F42731DED}" destId="{B3B40DCC-BFBB-4249-AB30-A9A4E7B16EB3}" srcOrd="0" destOrd="0" presId="urn:microsoft.com/office/officeart/2005/8/layout/cycle2"/>
    <dgm:cxn modelId="{92E75DFE-71B5-49EC-85DF-206ADC8BE4A2}" type="presOf" srcId="{06318357-4DC6-49C3-9E17-E5D707C0F252}" destId="{4D5EBA5A-53BD-4A2A-BDB2-DA8FFB077D9A}" srcOrd="1" destOrd="0" presId="urn:microsoft.com/office/officeart/2005/8/layout/cycle2"/>
    <dgm:cxn modelId="{3EDD2E23-3969-4475-B2F7-70DBDCAE0B2D}" type="presOf" srcId="{651D3643-4B6B-4FE8-A55D-C650956FEEE5}" destId="{6FA0FDE5-22D2-4CA7-937B-9E7588479C03}" srcOrd="0" destOrd="0" presId="urn:microsoft.com/office/officeart/2005/8/layout/cycle2"/>
    <dgm:cxn modelId="{B4E8D725-518E-4B79-ACA9-08EF67DCCC64}" type="presOf" srcId="{40E27763-6A71-4EBC-B0BC-C388B5895021}" destId="{0531FD96-830B-4CA8-A160-6DAB816E187B}" srcOrd="0" destOrd="0" presId="urn:microsoft.com/office/officeart/2005/8/layout/cycle2"/>
    <dgm:cxn modelId="{7AFFC054-B8FF-4535-BAAE-75B7D9EFD39A}" type="presOf" srcId="{76347C4D-15FC-44A5-A4B8-E36187012BA6}" destId="{074295DC-20D6-4904-88D3-B38B68F8CE28}" srcOrd="0" destOrd="0" presId="urn:microsoft.com/office/officeart/2005/8/layout/cycle2"/>
    <dgm:cxn modelId="{1FD63DBD-8D58-42E5-BCDF-A2FF168DF1DE}" type="presOf" srcId="{06318357-4DC6-49C3-9E17-E5D707C0F252}" destId="{4279F6BD-58A2-4181-B1AF-C40A257FDBA2}" srcOrd="0" destOrd="0" presId="urn:microsoft.com/office/officeart/2005/8/layout/cycle2"/>
    <dgm:cxn modelId="{21DA0079-343A-4C4F-9962-638C18F50C14}" type="presOf" srcId="{4A1A4759-9DB5-4D03-836A-DA3887695E19}" destId="{67DC453B-855A-455F-AD0F-6B100730F150}" srcOrd="0" destOrd="0" presId="urn:microsoft.com/office/officeart/2005/8/layout/cycle2"/>
    <dgm:cxn modelId="{09F57951-898F-4449-BF0C-EEA12FB6DA31}" type="presOf" srcId="{5520CB07-98AA-452A-ABDE-C3F8ABDDAB05}" destId="{18FBFA64-D0AA-44B9-9B3D-6A3D1CB2BDBE}" srcOrd="0" destOrd="0" presId="urn:microsoft.com/office/officeart/2005/8/layout/cycle2"/>
    <dgm:cxn modelId="{8D3D608B-7410-44AA-816E-64F2DA6D8655}" srcId="{76347C4D-15FC-44A5-A4B8-E36187012BA6}" destId="{C7670925-DD63-4578-96CF-2DDBF2D5E872}" srcOrd="1" destOrd="0" parTransId="{6484D608-D17A-46D6-85D1-9642ADAB69C9}" sibTransId="{651D3643-4B6B-4FE8-A55D-C650956FEEE5}"/>
    <dgm:cxn modelId="{5ECE1FA2-EEC7-4CC5-BBAE-A74AC0905C98}" type="presOf" srcId="{C7670925-DD63-4578-96CF-2DDBF2D5E872}" destId="{DA0D032F-DA0A-4B96-BB04-8D047C1A34BC}" srcOrd="0" destOrd="0" presId="urn:microsoft.com/office/officeart/2005/8/layout/cycle2"/>
    <dgm:cxn modelId="{30AE02F7-870E-4B12-9CE4-64EEF59D8958}" type="presOf" srcId="{4672DA28-B282-41CE-BC3D-3B38DE21CD8A}" destId="{8526840A-4DBD-4C70-906F-DBDB74C8FE3F}" srcOrd="0" destOrd="0" presId="urn:microsoft.com/office/officeart/2005/8/layout/cycle2"/>
    <dgm:cxn modelId="{5BB44AF9-131A-465B-A33F-85FC2C1F5E7D}" srcId="{76347C4D-15FC-44A5-A4B8-E36187012BA6}" destId="{40E27763-6A71-4EBC-B0BC-C388B5895021}" srcOrd="3" destOrd="0" parTransId="{D1A831C2-3392-4221-B70C-685B35C53950}" sibTransId="{06318357-4DC6-49C3-9E17-E5D707C0F252}"/>
    <dgm:cxn modelId="{5A36F437-FBF9-4B31-9EEF-383426115349}" srcId="{76347C4D-15FC-44A5-A4B8-E36187012BA6}" destId="{4A91A392-6E9D-4647-8AE8-872887D92A10}" srcOrd="4" destOrd="0" parTransId="{AE77E3A1-6577-48BC-A645-7499B8DA8477}" sibTransId="{3B2BBC8F-3D66-40DE-9962-8B5F42731DED}"/>
    <dgm:cxn modelId="{E62BAF67-C65B-479C-82DD-A5946A4E88EA}" srcId="{76347C4D-15FC-44A5-A4B8-E36187012BA6}" destId="{8DF527C3-7D89-49C3-A486-946137F7617B}" srcOrd="2" destOrd="0" parTransId="{3FBC7EB0-9786-48CB-A24F-DB04C4329CF9}" sibTransId="{4A1A4759-9DB5-4D03-836A-DA3887695E19}"/>
    <dgm:cxn modelId="{A1ECF145-D543-4EB9-9082-3CB5F185BE49}" type="presOf" srcId="{3B2BBC8F-3D66-40DE-9962-8B5F42731DED}" destId="{29A9FFA8-007C-4B86-BE0E-6E7A699CB310}" srcOrd="1" destOrd="0" presId="urn:microsoft.com/office/officeart/2005/8/layout/cycle2"/>
    <dgm:cxn modelId="{234459C2-4CD6-48ED-9D2A-056E5EE10287}" type="presOf" srcId="{5520CB07-98AA-452A-ABDE-C3F8ABDDAB05}" destId="{DF7E30B8-6BAA-49AD-9094-A0C69AD16C7E}" srcOrd="1" destOrd="0" presId="urn:microsoft.com/office/officeart/2005/8/layout/cycle2"/>
    <dgm:cxn modelId="{043FFD02-BF79-4F3C-9858-C54D45AD5A7E}" type="presOf" srcId="{8DF527C3-7D89-49C3-A486-946137F7617B}" destId="{3F05BA95-3C50-4B73-BF5E-84A4F385F0C8}" srcOrd="0" destOrd="0" presId="urn:microsoft.com/office/officeart/2005/8/layout/cycle2"/>
    <dgm:cxn modelId="{9EAF1BDC-7B71-449B-A1E4-9757F00D3ACF}" type="presParOf" srcId="{074295DC-20D6-4904-88D3-B38B68F8CE28}" destId="{8526840A-4DBD-4C70-906F-DBDB74C8FE3F}" srcOrd="0" destOrd="0" presId="urn:microsoft.com/office/officeart/2005/8/layout/cycle2"/>
    <dgm:cxn modelId="{75E99A26-D2A2-4F18-B080-5C5301B79877}" type="presParOf" srcId="{074295DC-20D6-4904-88D3-B38B68F8CE28}" destId="{18FBFA64-D0AA-44B9-9B3D-6A3D1CB2BDBE}" srcOrd="1" destOrd="0" presId="urn:microsoft.com/office/officeart/2005/8/layout/cycle2"/>
    <dgm:cxn modelId="{1C07083D-99E4-4C3F-9F8D-C62D59D4331E}" type="presParOf" srcId="{18FBFA64-D0AA-44B9-9B3D-6A3D1CB2BDBE}" destId="{DF7E30B8-6BAA-49AD-9094-A0C69AD16C7E}" srcOrd="0" destOrd="0" presId="urn:microsoft.com/office/officeart/2005/8/layout/cycle2"/>
    <dgm:cxn modelId="{13EC4EA2-E916-4670-ABA5-D43F7C5B79BF}" type="presParOf" srcId="{074295DC-20D6-4904-88D3-B38B68F8CE28}" destId="{DA0D032F-DA0A-4B96-BB04-8D047C1A34BC}" srcOrd="2" destOrd="0" presId="urn:microsoft.com/office/officeart/2005/8/layout/cycle2"/>
    <dgm:cxn modelId="{C5278CA1-4AFA-4989-B660-5672729016A9}" type="presParOf" srcId="{074295DC-20D6-4904-88D3-B38B68F8CE28}" destId="{6FA0FDE5-22D2-4CA7-937B-9E7588479C03}" srcOrd="3" destOrd="0" presId="urn:microsoft.com/office/officeart/2005/8/layout/cycle2"/>
    <dgm:cxn modelId="{524C52D1-B740-4CD4-B6BD-DD0F2A5A8D26}" type="presParOf" srcId="{6FA0FDE5-22D2-4CA7-937B-9E7588479C03}" destId="{9DC1C25D-B634-4332-8990-F0C18F421830}" srcOrd="0" destOrd="0" presId="urn:microsoft.com/office/officeart/2005/8/layout/cycle2"/>
    <dgm:cxn modelId="{FB4B210F-8F92-4BDD-9C2E-2F45DD8DB107}" type="presParOf" srcId="{074295DC-20D6-4904-88D3-B38B68F8CE28}" destId="{3F05BA95-3C50-4B73-BF5E-84A4F385F0C8}" srcOrd="4" destOrd="0" presId="urn:microsoft.com/office/officeart/2005/8/layout/cycle2"/>
    <dgm:cxn modelId="{877CBEB0-20D7-4C4A-B9C3-BA6FA6DA6BBE}" type="presParOf" srcId="{074295DC-20D6-4904-88D3-B38B68F8CE28}" destId="{67DC453B-855A-455F-AD0F-6B100730F150}" srcOrd="5" destOrd="0" presId="urn:microsoft.com/office/officeart/2005/8/layout/cycle2"/>
    <dgm:cxn modelId="{4FCED5C1-F858-48D8-BF42-FE8F1D6AC352}" type="presParOf" srcId="{67DC453B-855A-455F-AD0F-6B100730F150}" destId="{EF39B8DC-1A13-4D1E-BE6D-CDE883D2EE1D}" srcOrd="0" destOrd="0" presId="urn:microsoft.com/office/officeart/2005/8/layout/cycle2"/>
    <dgm:cxn modelId="{8BBAF8A6-3DA3-4B6C-8289-874A771D4BAF}" type="presParOf" srcId="{074295DC-20D6-4904-88D3-B38B68F8CE28}" destId="{0531FD96-830B-4CA8-A160-6DAB816E187B}" srcOrd="6" destOrd="0" presId="urn:microsoft.com/office/officeart/2005/8/layout/cycle2"/>
    <dgm:cxn modelId="{934F8D5A-95B8-4AB4-80BA-4A98F8BDEA80}" type="presParOf" srcId="{074295DC-20D6-4904-88D3-B38B68F8CE28}" destId="{4279F6BD-58A2-4181-B1AF-C40A257FDBA2}" srcOrd="7" destOrd="0" presId="urn:microsoft.com/office/officeart/2005/8/layout/cycle2"/>
    <dgm:cxn modelId="{0E77A478-DED2-4400-BB2F-D1D07A44659F}" type="presParOf" srcId="{4279F6BD-58A2-4181-B1AF-C40A257FDBA2}" destId="{4D5EBA5A-53BD-4A2A-BDB2-DA8FFB077D9A}" srcOrd="0" destOrd="0" presId="urn:microsoft.com/office/officeart/2005/8/layout/cycle2"/>
    <dgm:cxn modelId="{95DC80B0-7B30-4738-9E5D-61E19F86B601}" type="presParOf" srcId="{074295DC-20D6-4904-88D3-B38B68F8CE28}" destId="{C8C01CFD-1E4B-4867-BD32-866223F3ADC4}" srcOrd="8" destOrd="0" presId="urn:microsoft.com/office/officeart/2005/8/layout/cycle2"/>
    <dgm:cxn modelId="{904C5487-455A-4A89-88EE-C65EB8C3A75C}" type="presParOf" srcId="{074295DC-20D6-4904-88D3-B38B68F8CE28}" destId="{B3B40DCC-BFBB-4249-AB30-A9A4E7B16EB3}" srcOrd="9" destOrd="0" presId="urn:microsoft.com/office/officeart/2005/8/layout/cycle2"/>
    <dgm:cxn modelId="{17764B24-15B7-4B93-B2AC-33A851DDD6D7}" type="presParOf" srcId="{B3B40DCC-BFBB-4249-AB30-A9A4E7B16EB3}" destId="{29A9FFA8-007C-4B86-BE0E-6E7A699CB31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07C2E49E-15B2-4AF9-ACF1-8804AA4D6E10}" type="doc">
      <dgm:prSet loTypeId="urn:microsoft.com/office/officeart/2005/8/layout/bProcess4" loCatId="process" qsTypeId="urn:microsoft.com/office/officeart/2005/8/quickstyle/simple1#8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89E16593-280E-4D0C-879C-43DA5C40155B}">
      <dgm:prSet phldrT="[Texto]"/>
      <dgm:spPr/>
      <dgm:t>
        <a:bodyPr/>
        <a:lstStyle/>
        <a:p>
          <a:r>
            <a:rPr lang="es-ES" dirty="0" smtClean="0"/>
            <a:t>MORE ATTENTION</a:t>
          </a:r>
          <a:endParaRPr lang="es-MX" dirty="0"/>
        </a:p>
      </dgm:t>
    </dgm:pt>
    <dgm:pt modelId="{9AED44FB-CC93-4034-A4A6-CC91499FA5A7}" type="parTrans" cxnId="{8F79FEF6-ACB9-4D9D-B9A2-CB8EDCA11B47}">
      <dgm:prSet/>
      <dgm:spPr/>
      <dgm:t>
        <a:bodyPr/>
        <a:lstStyle/>
        <a:p>
          <a:endParaRPr lang="es-MX"/>
        </a:p>
      </dgm:t>
    </dgm:pt>
    <dgm:pt modelId="{049B634D-322B-435F-AB2E-B45CDAD6D869}" type="sibTrans" cxnId="{8F79FEF6-ACB9-4D9D-B9A2-CB8EDCA11B47}">
      <dgm:prSet/>
      <dgm:spPr/>
      <dgm:t>
        <a:bodyPr/>
        <a:lstStyle/>
        <a:p>
          <a:endParaRPr lang="es-MX"/>
        </a:p>
      </dgm:t>
    </dgm:pt>
    <dgm:pt modelId="{9EE5C1E2-3580-4CBA-B75E-6470D5233A34}">
      <dgm:prSet phldrT="[Texto]"/>
      <dgm:spPr/>
      <dgm:t>
        <a:bodyPr/>
        <a:lstStyle/>
        <a:p>
          <a:r>
            <a:rPr lang="es-ES" dirty="0" smtClean="0"/>
            <a:t>REINFORCE LEARN CONTENTS</a:t>
          </a:r>
          <a:endParaRPr lang="es-MX" dirty="0"/>
        </a:p>
      </dgm:t>
    </dgm:pt>
    <dgm:pt modelId="{CF2055CF-C3D8-43D9-8FB0-DBC8A33C6C7C}" type="parTrans" cxnId="{FF2A4C5E-FB92-473D-BA60-D9252309537E}">
      <dgm:prSet/>
      <dgm:spPr/>
      <dgm:t>
        <a:bodyPr/>
        <a:lstStyle/>
        <a:p>
          <a:endParaRPr lang="es-MX"/>
        </a:p>
      </dgm:t>
    </dgm:pt>
    <dgm:pt modelId="{2C0C53F7-F348-4C64-8F81-6A5F20B9BD9E}" type="sibTrans" cxnId="{FF2A4C5E-FB92-473D-BA60-D9252309537E}">
      <dgm:prSet/>
      <dgm:spPr/>
      <dgm:t>
        <a:bodyPr/>
        <a:lstStyle/>
        <a:p>
          <a:endParaRPr lang="es-MX"/>
        </a:p>
      </dgm:t>
    </dgm:pt>
    <dgm:pt modelId="{93B88CB9-A3E4-459E-B0B4-4763288A3CBF}">
      <dgm:prSet phldrT="[Texto]"/>
      <dgm:spPr/>
      <dgm:t>
        <a:bodyPr/>
        <a:lstStyle/>
        <a:p>
          <a:r>
            <a:rPr lang="es-ES" dirty="0" smtClean="0"/>
            <a:t>A REFORCE OF TEACHER</a:t>
          </a:r>
          <a:endParaRPr lang="es-MX" dirty="0"/>
        </a:p>
      </dgm:t>
    </dgm:pt>
    <dgm:pt modelId="{F6B8C538-DD69-4D6B-A2DD-F56E038327D6}" type="parTrans" cxnId="{6ACB6494-5580-4A09-93DB-E7B05FA0311B}">
      <dgm:prSet/>
      <dgm:spPr/>
      <dgm:t>
        <a:bodyPr/>
        <a:lstStyle/>
        <a:p>
          <a:endParaRPr lang="es-MX"/>
        </a:p>
      </dgm:t>
    </dgm:pt>
    <dgm:pt modelId="{5738F99F-6584-4B2F-9FE8-79EA25D3F11F}" type="sibTrans" cxnId="{6ACB6494-5580-4A09-93DB-E7B05FA0311B}">
      <dgm:prSet/>
      <dgm:spPr/>
      <dgm:t>
        <a:bodyPr/>
        <a:lstStyle/>
        <a:p>
          <a:endParaRPr lang="es-MX"/>
        </a:p>
      </dgm:t>
    </dgm:pt>
    <dgm:pt modelId="{0C676A0D-D56C-4716-8AD2-D0AAF8B9D411}">
      <dgm:prSet phldrT="[Texto]"/>
      <dgm:spPr/>
      <dgm:t>
        <a:bodyPr/>
        <a:lstStyle/>
        <a:p>
          <a:r>
            <a:rPr lang="es-ES" dirty="0" smtClean="0"/>
            <a:t>ENGLISH TIME</a:t>
          </a:r>
          <a:endParaRPr lang="es-MX" dirty="0"/>
        </a:p>
      </dgm:t>
    </dgm:pt>
    <dgm:pt modelId="{DBC7B461-2123-4E91-8C32-2CDDB83461FC}" type="parTrans" cxnId="{EF3F832B-3A84-4CEE-89A5-21B0153B3F5C}">
      <dgm:prSet/>
      <dgm:spPr/>
      <dgm:t>
        <a:bodyPr/>
        <a:lstStyle/>
        <a:p>
          <a:endParaRPr lang="es-MX"/>
        </a:p>
      </dgm:t>
    </dgm:pt>
    <dgm:pt modelId="{E3B78A54-9B93-45DF-B36F-41481BD3AA06}" type="sibTrans" cxnId="{EF3F832B-3A84-4CEE-89A5-21B0153B3F5C}">
      <dgm:prSet/>
      <dgm:spPr/>
      <dgm:t>
        <a:bodyPr/>
        <a:lstStyle/>
        <a:p>
          <a:endParaRPr lang="es-MX"/>
        </a:p>
      </dgm:t>
    </dgm:pt>
    <dgm:pt modelId="{23D21889-08C9-4211-8470-2620E1BCF724}">
      <dgm:prSet phldrT="[Texto]"/>
      <dgm:spPr/>
      <dgm:t>
        <a:bodyPr/>
        <a:lstStyle/>
        <a:p>
          <a:r>
            <a:rPr lang="es-ES" dirty="0" smtClean="0"/>
            <a:t>MOTIVATE CHILDREN</a:t>
          </a:r>
          <a:endParaRPr lang="es-MX" dirty="0"/>
        </a:p>
      </dgm:t>
    </dgm:pt>
    <dgm:pt modelId="{64C029DD-4FE2-4711-8A6D-EF985B746FAC}" type="parTrans" cxnId="{50D028E9-7CE8-453C-B653-0B0C6EC59205}">
      <dgm:prSet/>
      <dgm:spPr/>
      <dgm:t>
        <a:bodyPr/>
        <a:lstStyle/>
        <a:p>
          <a:endParaRPr lang="es-MX"/>
        </a:p>
      </dgm:t>
    </dgm:pt>
    <dgm:pt modelId="{0827C11A-E617-4364-93FB-992B2A1741F5}" type="sibTrans" cxnId="{50D028E9-7CE8-453C-B653-0B0C6EC59205}">
      <dgm:prSet/>
      <dgm:spPr/>
      <dgm:t>
        <a:bodyPr/>
        <a:lstStyle/>
        <a:p>
          <a:endParaRPr lang="es-MX"/>
        </a:p>
      </dgm:t>
    </dgm:pt>
    <dgm:pt modelId="{17FE20C1-7F42-4849-98E3-E6313BF2C647}">
      <dgm:prSet phldrT="[Texto]"/>
      <dgm:spPr/>
      <dgm:t>
        <a:bodyPr/>
        <a:lstStyle/>
        <a:p>
          <a:r>
            <a:rPr lang="es-ES" dirty="0" smtClean="0"/>
            <a:t>REGULATE THE BEHAVIORS: RESPECT AND AFFECTION</a:t>
          </a:r>
          <a:endParaRPr lang="es-MX" dirty="0"/>
        </a:p>
      </dgm:t>
    </dgm:pt>
    <dgm:pt modelId="{1B36B28A-19BC-438B-B902-E27801356227}" type="parTrans" cxnId="{95765072-9A8E-4DA5-B15C-F4C790EDFF98}">
      <dgm:prSet/>
      <dgm:spPr/>
      <dgm:t>
        <a:bodyPr/>
        <a:lstStyle/>
        <a:p>
          <a:endParaRPr lang="es-MX"/>
        </a:p>
      </dgm:t>
    </dgm:pt>
    <dgm:pt modelId="{10502969-5C31-423C-A966-F00C74D9F883}" type="sibTrans" cxnId="{95765072-9A8E-4DA5-B15C-F4C790EDFF98}">
      <dgm:prSet/>
      <dgm:spPr/>
      <dgm:t>
        <a:bodyPr/>
        <a:lstStyle/>
        <a:p>
          <a:endParaRPr lang="es-MX"/>
        </a:p>
      </dgm:t>
    </dgm:pt>
    <dgm:pt modelId="{FE491A4B-B5D1-4CCA-B6D4-F1DC5D1A00E6}" type="pres">
      <dgm:prSet presAssocID="{07C2E49E-15B2-4AF9-ACF1-8804AA4D6E10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es-ES"/>
        </a:p>
      </dgm:t>
    </dgm:pt>
    <dgm:pt modelId="{DA094CF9-7233-4B5B-B8B2-6628B3BD5B0B}" type="pres">
      <dgm:prSet presAssocID="{89E16593-280E-4D0C-879C-43DA5C40155B}" presName="compNode" presStyleCnt="0"/>
      <dgm:spPr/>
    </dgm:pt>
    <dgm:pt modelId="{842EECBE-9C44-4264-81E2-31509819A907}" type="pres">
      <dgm:prSet presAssocID="{89E16593-280E-4D0C-879C-43DA5C40155B}" presName="dummyConnPt" presStyleCnt="0"/>
      <dgm:spPr/>
    </dgm:pt>
    <dgm:pt modelId="{46F680B0-63B9-441D-8A5C-BBA1A2F38307}" type="pres">
      <dgm:prSet presAssocID="{89E16593-280E-4D0C-879C-43DA5C40155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8E2D86D-B21D-48C0-9A53-52F2B1E018DF}" type="pres">
      <dgm:prSet presAssocID="{049B634D-322B-435F-AB2E-B45CDAD6D869}" presName="sibTrans" presStyleLbl="bgSibTrans2D1" presStyleIdx="0" presStyleCnt="5"/>
      <dgm:spPr/>
      <dgm:t>
        <a:bodyPr/>
        <a:lstStyle/>
        <a:p>
          <a:endParaRPr lang="es-ES"/>
        </a:p>
      </dgm:t>
    </dgm:pt>
    <dgm:pt modelId="{EE2173B9-0CF8-44EE-846D-04BBE44DA601}" type="pres">
      <dgm:prSet presAssocID="{9EE5C1E2-3580-4CBA-B75E-6470D5233A34}" presName="compNode" presStyleCnt="0"/>
      <dgm:spPr/>
    </dgm:pt>
    <dgm:pt modelId="{8B5A523E-44A8-4FB9-894F-487415F5C80C}" type="pres">
      <dgm:prSet presAssocID="{9EE5C1E2-3580-4CBA-B75E-6470D5233A34}" presName="dummyConnPt" presStyleCnt="0"/>
      <dgm:spPr/>
    </dgm:pt>
    <dgm:pt modelId="{95327B82-AC26-418F-B5FF-5713AD2286F7}" type="pres">
      <dgm:prSet presAssocID="{9EE5C1E2-3580-4CBA-B75E-6470D5233A3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65AA48-698B-4AED-B521-E0E2013130D6}" type="pres">
      <dgm:prSet presAssocID="{2C0C53F7-F348-4C64-8F81-6A5F20B9BD9E}" presName="sibTrans" presStyleLbl="bgSibTrans2D1" presStyleIdx="1" presStyleCnt="5"/>
      <dgm:spPr/>
      <dgm:t>
        <a:bodyPr/>
        <a:lstStyle/>
        <a:p>
          <a:endParaRPr lang="es-ES"/>
        </a:p>
      </dgm:t>
    </dgm:pt>
    <dgm:pt modelId="{CC9F6132-50CD-4DE0-9F57-89747095E8CE}" type="pres">
      <dgm:prSet presAssocID="{93B88CB9-A3E4-459E-B0B4-4763288A3CBF}" presName="compNode" presStyleCnt="0"/>
      <dgm:spPr/>
    </dgm:pt>
    <dgm:pt modelId="{8FA0127B-3D6F-4BB9-9A26-C4BFFAEEAD08}" type="pres">
      <dgm:prSet presAssocID="{93B88CB9-A3E4-459E-B0B4-4763288A3CBF}" presName="dummyConnPt" presStyleCnt="0"/>
      <dgm:spPr/>
    </dgm:pt>
    <dgm:pt modelId="{8626E014-01CE-46F6-AF87-21EAF9EF18F6}" type="pres">
      <dgm:prSet presAssocID="{93B88CB9-A3E4-459E-B0B4-4763288A3CBF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07AE7D8-D015-404E-8D0E-C92422EDCDDA}" type="pres">
      <dgm:prSet presAssocID="{5738F99F-6584-4B2F-9FE8-79EA25D3F11F}" presName="sibTrans" presStyleLbl="bgSibTrans2D1" presStyleIdx="2" presStyleCnt="5"/>
      <dgm:spPr/>
      <dgm:t>
        <a:bodyPr/>
        <a:lstStyle/>
        <a:p>
          <a:endParaRPr lang="es-ES"/>
        </a:p>
      </dgm:t>
    </dgm:pt>
    <dgm:pt modelId="{60A66B92-BD8F-4AE7-9F6B-C7033902B752}" type="pres">
      <dgm:prSet presAssocID="{0C676A0D-D56C-4716-8AD2-D0AAF8B9D411}" presName="compNode" presStyleCnt="0"/>
      <dgm:spPr/>
    </dgm:pt>
    <dgm:pt modelId="{9356B4E7-4FB4-412D-87E4-6F449A971B9D}" type="pres">
      <dgm:prSet presAssocID="{0C676A0D-D56C-4716-8AD2-D0AAF8B9D411}" presName="dummyConnPt" presStyleCnt="0"/>
      <dgm:spPr/>
    </dgm:pt>
    <dgm:pt modelId="{07A1D078-9B00-4A9B-B468-0F248861A0F6}" type="pres">
      <dgm:prSet presAssocID="{0C676A0D-D56C-4716-8AD2-D0AAF8B9D41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5E940F-A1BF-4BE1-938C-5EC2D98EE1D7}" type="pres">
      <dgm:prSet presAssocID="{E3B78A54-9B93-45DF-B36F-41481BD3AA06}" presName="sibTrans" presStyleLbl="bgSibTrans2D1" presStyleIdx="3" presStyleCnt="5"/>
      <dgm:spPr/>
      <dgm:t>
        <a:bodyPr/>
        <a:lstStyle/>
        <a:p>
          <a:endParaRPr lang="es-ES"/>
        </a:p>
      </dgm:t>
    </dgm:pt>
    <dgm:pt modelId="{08A03CE9-C552-441F-A12F-1AAFA2317C5B}" type="pres">
      <dgm:prSet presAssocID="{23D21889-08C9-4211-8470-2620E1BCF724}" presName="compNode" presStyleCnt="0"/>
      <dgm:spPr/>
    </dgm:pt>
    <dgm:pt modelId="{9826D3FF-6A50-4BE3-BD49-755000796E49}" type="pres">
      <dgm:prSet presAssocID="{23D21889-08C9-4211-8470-2620E1BCF724}" presName="dummyConnPt" presStyleCnt="0"/>
      <dgm:spPr/>
    </dgm:pt>
    <dgm:pt modelId="{6AC82574-50D2-4EF2-8927-49FB66235131}" type="pres">
      <dgm:prSet presAssocID="{23D21889-08C9-4211-8470-2620E1BCF72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CD5B348-9FDC-4316-973A-D003D6C72E1B}" type="pres">
      <dgm:prSet presAssocID="{0827C11A-E617-4364-93FB-992B2A1741F5}" presName="sibTrans" presStyleLbl="bgSibTrans2D1" presStyleIdx="4" presStyleCnt="5"/>
      <dgm:spPr/>
      <dgm:t>
        <a:bodyPr/>
        <a:lstStyle/>
        <a:p>
          <a:endParaRPr lang="es-ES"/>
        </a:p>
      </dgm:t>
    </dgm:pt>
    <dgm:pt modelId="{A43DA439-0799-4F1C-AE0F-DF9D495314FF}" type="pres">
      <dgm:prSet presAssocID="{17FE20C1-7F42-4849-98E3-E6313BF2C647}" presName="compNode" presStyleCnt="0"/>
      <dgm:spPr/>
    </dgm:pt>
    <dgm:pt modelId="{1F6C02B9-E09D-4ECA-AD9C-17C854376089}" type="pres">
      <dgm:prSet presAssocID="{17FE20C1-7F42-4849-98E3-E6313BF2C647}" presName="dummyConnPt" presStyleCnt="0"/>
      <dgm:spPr/>
    </dgm:pt>
    <dgm:pt modelId="{DF6DA343-209B-46A4-921C-A78300352DA9}" type="pres">
      <dgm:prSet presAssocID="{17FE20C1-7F42-4849-98E3-E6313BF2C647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D48F0B5-E19F-45EE-BBE7-9781D0FAD678}" type="presOf" srcId="{07C2E49E-15B2-4AF9-ACF1-8804AA4D6E10}" destId="{FE491A4B-B5D1-4CCA-B6D4-F1DC5D1A00E6}" srcOrd="0" destOrd="0" presId="urn:microsoft.com/office/officeart/2005/8/layout/bProcess4"/>
    <dgm:cxn modelId="{EEF81FF0-9ACD-4300-A201-B24257465503}" type="presOf" srcId="{2C0C53F7-F348-4C64-8F81-6A5F20B9BD9E}" destId="{5765AA48-698B-4AED-B521-E0E2013130D6}" srcOrd="0" destOrd="0" presId="urn:microsoft.com/office/officeart/2005/8/layout/bProcess4"/>
    <dgm:cxn modelId="{D0C98B76-1F56-4290-B8DB-B0890ECDA439}" type="presOf" srcId="{93B88CB9-A3E4-459E-B0B4-4763288A3CBF}" destId="{8626E014-01CE-46F6-AF87-21EAF9EF18F6}" srcOrd="0" destOrd="0" presId="urn:microsoft.com/office/officeart/2005/8/layout/bProcess4"/>
    <dgm:cxn modelId="{7206A4FA-79EA-4F5B-9A82-5DE81D526057}" type="presOf" srcId="{5738F99F-6584-4B2F-9FE8-79EA25D3F11F}" destId="{507AE7D8-D015-404E-8D0E-C92422EDCDDA}" srcOrd="0" destOrd="0" presId="urn:microsoft.com/office/officeart/2005/8/layout/bProcess4"/>
    <dgm:cxn modelId="{95765072-9A8E-4DA5-B15C-F4C790EDFF98}" srcId="{07C2E49E-15B2-4AF9-ACF1-8804AA4D6E10}" destId="{17FE20C1-7F42-4849-98E3-E6313BF2C647}" srcOrd="5" destOrd="0" parTransId="{1B36B28A-19BC-438B-B902-E27801356227}" sibTransId="{10502969-5C31-423C-A966-F00C74D9F883}"/>
    <dgm:cxn modelId="{0FA1E884-D4A7-48EC-8EBC-E300B5706504}" type="presOf" srcId="{23D21889-08C9-4211-8470-2620E1BCF724}" destId="{6AC82574-50D2-4EF2-8927-49FB66235131}" srcOrd="0" destOrd="0" presId="urn:microsoft.com/office/officeart/2005/8/layout/bProcess4"/>
    <dgm:cxn modelId="{BA55B655-54CA-4F9E-A665-A3A2C4ADDB48}" type="presOf" srcId="{049B634D-322B-435F-AB2E-B45CDAD6D869}" destId="{A8E2D86D-B21D-48C0-9A53-52F2B1E018DF}" srcOrd="0" destOrd="0" presId="urn:microsoft.com/office/officeart/2005/8/layout/bProcess4"/>
    <dgm:cxn modelId="{A5749AB8-8C3F-42E7-8E88-80123792A311}" type="presOf" srcId="{E3B78A54-9B93-45DF-B36F-41481BD3AA06}" destId="{965E940F-A1BF-4BE1-938C-5EC2D98EE1D7}" srcOrd="0" destOrd="0" presId="urn:microsoft.com/office/officeart/2005/8/layout/bProcess4"/>
    <dgm:cxn modelId="{A9A2523A-73E6-43A5-A87D-6F79B16FCAB5}" type="presOf" srcId="{17FE20C1-7F42-4849-98E3-E6313BF2C647}" destId="{DF6DA343-209B-46A4-921C-A78300352DA9}" srcOrd="0" destOrd="0" presId="urn:microsoft.com/office/officeart/2005/8/layout/bProcess4"/>
    <dgm:cxn modelId="{6ACB6494-5580-4A09-93DB-E7B05FA0311B}" srcId="{07C2E49E-15B2-4AF9-ACF1-8804AA4D6E10}" destId="{93B88CB9-A3E4-459E-B0B4-4763288A3CBF}" srcOrd="2" destOrd="0" parTransId="{F6B8C538-DD69-4D6B-A2DD-F56E038327D6}" sibTransId="{5738F99F-6584-4B2F-9FE8-79EA25D3F11F}"/>
    <dgm:cxn modelId="{EA9F1187-7AC4-42D6-851D-BCC3845D2962}" type="presOf" srcId="{9EE5C1E2-3580-4CBA-B75E-6470D5233A34}" destId="{95327B82-AC26-418F-B5FF-5713AD2286F7}" srcOrd="0" destOrd="0" presId="urn:microsoft.com/office/officeart/2005/8/layout/bProcess4"/>
    <dgm:cxn modelId="{BCBFA742-CBBC-4770-B0DA-CB536B982D2D}" type="presOf" srcId="{0827C11A-E617-4364-93FB-992B2A1741F5}" destId="{4CD5B348-9FDC-4316-973A-D003D6C72E1B}" srcOrd="0" destOrd="0" presId="urn:microsoft.com/office/officeart/2005/8/layout/bProcess4"/>
    <dgm:cxn modelId="{8B91B289-7DBC-4480-A2BC-7D7518BFDD18}" type="presOf" srcId="{0C676A0D-D56C-4716-8AD2-D0AAF8B9D411}" destId="{07A1D078-9B00-4A9B-B468-0F248861A0F6}" srcOrd="0" destOrd="0" presId="urn:microsoft.com/office/officeart/2005/8/layout/bProcess4"/>
    <dgm:cxn modelId="{FF2A4C5E-FB92-473D-BA60-D9252309537E}" srcId="{07C2E49E-15B2-4AF9-ACF1-8804AA4D6E10}" destId="{9EE5C1E2-3580-4CBA-B75E-6470D5233A34}" srcOrd="1" destOrd="0" parTransId="{CF2055CF-C3D8-43D9-8FB0-DBC8A33C6C7C}" sibTransId="{2C0C53F7-F348-4C64-8F81-6A5F20B9BD9E}"/>
    <dgm:cxn modelId="{8F79FEF6-ACB9-4D9D-B9A2-CB8EDCA11B47}" srcId="{07C2E49E-15B2-4AF9-ACF1-8804AA4D6E10}" destId="{89E16593-280E-4D0C-879C-43DA5C40155B}" srcOrd="0" destOrd="0" parTransId="{9AED44FB-CC93-4034-A4A6-CC91499FA5A7}" sibTransId="{049B634D-322B-435F-AB2E-B45CDAD6D869}"/>
    <dgm:cxn modelId="{161FD4F6-52E1-413C-B360-9A6559A92F77}" type="presOf" srcId="{89E16593-280E-4D0C-879C-43DA5C40155B}" destId="{46F680B0-63B9-441D-8A5C-BBA1A2F38307}" srcOrd="0" destOrd="0" presId="urn:microsoft.com/office/officeart/2005/8/layout/bProcess4"/>
    <dgm:cxn modelId="{EF3F832B-3A84-4CEE-89A5-21B0153B3F5C}" srcId="{07C2E49E-15B2-4AF9-ACF1-8804AA4D6E10}" destId="{0C676A0D-D56C-4716-8AD2-D0AAF8B9D411}" srcOrd="3" destOrd="0" parTransId="{DBC7B461-2123-4E91-8C32-2CDDB83461FC}" sibTransId="{E3B78A54-9B93-45DF-B36F-41481BD3AA06}"/>
    <dgm:cxn modelId="{50D028E9-7CE8-453C-B653-0B0C6EC59205}" srcId="{07C2E49E-15B2-4AF9-ACF1-8804AA4D6E10}" destId="{23D21889-08C9-4211-8470-2620E1BCF724}" srcOrd="4" destOrd="0" parTransId="{64C029DD-4FE2-4711-8A6D-EF985B746FAC}" sibTransId="{0827C11A-E617-4364-93FB-992B2A1741F5}"/>
    <dgm:cxn modelId="{9234E05C-A2C4-419C-A982-01B921FDEE43}" type="presParOf" srcId="{FE491A4B-B5D1-4CCA-B6D4-F1DC5D1A00E6}" destId="{DA094CF9-7233-4B5B-B8B2-6628B3BD5B0B}" srcOrd="0" destOrd="0" presId="urn:microsoft.com/office/officeart/2005/8/layout/bProcess4"/>
    <dgm:cxn modelId="{5DDCFCCA-1501-4CF2-9800-15E6C74D4221}" type="presParOf" srcId="{DA094CF9-7233-4B5B-B8B2-6628B3BD5B0B}" destId="{842EECBE-9C44-4264-81E2-31509819A907}" srcOrd="0" destOrd="0" presId="urn:microsoft.com/office/officeart/2005/8/layout/bProcess4"/>
    <dgm:cxn modelId="{11C40A65-9BCC-4A8E-9A21-CD13DEAFBACA}" type="presParOf" srcId="{DA094CF9-7233-4B5B-B8B2-6628B3BD5B0B}" destId="{46F680B0-63B9-441D-8A5C-BBA1A2F38307}" srcOrd="1" destOrd="0" presId="urn:microsoft.com/office/officeart/2005/8/layout/bProcess4"/>
    <dgm:cxn modelId="{D87E58CA-1DC3-47A9-9C5B-A82F131D2170}" type="presParOf" srcId="{FE491A4B-B5D1-4CCA-B6D4-F1DC5D1A00E6}" destId="{A8E2D86D-B21D-48C0-9A53-52F2B1E018DF}" srcOrd="1" destOrd="0" presId="urn:microsoft.com/office/officeart/2005/8/layout/bProcess4"/>
    <dgm:cxn modelId="{4999676E-A3AB-4F5B-9153-EFDD86944D95}" type="presParOf" srcId="{FE491A4B-B5D1-4CCA-B6D4-F1DC5D1A00E6}" destId="{EE2173B9-0CF8-44EE-846D-04BBE44DA601}" srcOrd="2" destOrd="0" presId="urn:microsoft.com/office/officeart/2005/8/layout/bProcess4"/>
    <dgm:cxn modelId="{1D797C5B-9462-4BD4-AB36-AD66041350B9}" type="presParOf" srcId="{EE2173B9-0CF8-44EE-846D-04BBE44DA601}" destId="{8B5A523E-44A8-4FB9-894F-487415F5C80C}" srcOrd="0" destOrd="0" presId="urn:microsoft.com/office/officeart/2005/8/layout/bProcess4"/>
    <dgm:cxn modelId="{35EEB8E5-409B-4C53-9262-BFF3A0DBA72C}" type="presParOf" srcId="{EE2173B9-0CF8-44EE-846D-04BBE44DA601}" destId="{95327B82-AC26-418F-B5FF-5713AD2286F7}" srcOrd="1" destOrd="0" presId="urn:microsoft.com/office/officeart/2005/8/layout/bProcess4"/>
    <dgm:cxn modelId="{B254C50A-DFAC-4403-AFC8-D00FD3D01B90}" type="presParOf" srcId="{FE491A4B-B5D1-4CCA-B6D4-F1DC5D1A00E6}" destId="{5765AA48-698B-4AED-B521-E0E2013130D6}" srcOrd="3" destOrd="0" presId="urn:microsoft.com/office/officeart/2005/8/layout/bProcess4"/>
    <dgm:cxn modelId="{634CAE47-6078-4301-B04C-DC8086037887}" type="presParOf" srcId="{FE491A4B-B5D1-4CCA-B6D4-F1DC5D1A00E6}" destId="{CC9F6132-50CD-4DE0-9F57-89747095E8CE}" srcOrd="4" destOrd="0" presId="urn:microsoft.com/office/officeart/2005/8/layout/bProcess4"/>
    <dgm:cxn modelId="{2BED2E6E-860E-4D22-9065-DA87BAFE1F1D}" type="presParOf" srcId="{CC9F6132-50CD-4DE0-9F57-89747095E8CE}" destId="{8FA0127B-3D6F-4BB9-9A26-C4BFFAEEAD08}" srcOrd="0" destOrd="0" presId="urn:microsoft.com/office/officeart/2005/8/layout/bProcess4"/>
    <dgm:cxn modelId="{BA185838-2CCB-48B9-B9FD-04BFE4AA9714}" type="presParOf" srcId="{CC9F6132-50CD-4DE0-9F57-89747095E8CE}" destId="{8626E014-01CE-46F6-AF87-21EAF9EF18F6}" srcOrd="1" destOrd="0" presId="urn:microsoft.com/office/officeart/2005/8/layout/bProcess4"/>
    <dgm:cxn modelId="{07F0840F-ADAF-4E49-8BF7-75D7B1785E36}" type="presParOf" srcId="{FE491A4B-B5D1-4CCA-B6D4-F1DC5D1A00E6}" destId="{507AE7D8-D015-404E-8D0E-C92422EDCDDA}" srcOrd="5" destOrd="0" presId="urn:microsoft.com/office/officeart/2005/8/layout/bProcess4"/>
    <dgm:cxn modelId="{2B9FEDF5-F3A9-4E64-A438-A79640046D7E}" type="presParOf" srcId="{FE491A4B-B5D1-4CCA-B6D4-F1DC5D1A00E6}" destId="{60A66B92-BD8F-4AE7-9F6B-C7033902B752}" srcOrd="6" destOrd="0" presId="urn:microsoft.com/office/officeart/2005/8/layout/bProcess4"/>
    <dgm:cxn modelId="{A4C76889-5051-4E47-92E3-CB47563C354B}" type="presParOf" srcId="{60A66B92-BD8F-4AE7-9F6B-C7033902B752}" destId="{9356B4E7-4FB4-412D-87E4-6F449A971B9D}" srcOrd="0" destOrd="0" presId="urn:microsoft.com/office/officeart/2005/8/layout/bProcess4"/>
    <dgm:cxn modelId="{12F21E7F-25B5-4D95-A9A3-A3D715362340}" type="presParOf" srcId="{60A66B92-BD8F-4AE7-9F6B-C7033902B752}" destId="{07A1D078-9B00-4A9B-B468-0F248861A0F6}" srcOrd="1" destOrd="0" presId="urn:microsoft.com/office/officeart/2005/8/layout/bProcess4"/>
    <dgm:cxn modelId="{DD3659B5-2857-473B-B375-3FD45A2BACAE}" type="presParOf" srcId="{FE491A4B-B5D1-4CCA-B6D4-F1DC5D1A00E6}" destId="{965E940F-A1BF-4BE1-938C-5EC2D98EE1D7}" srcOrd="7" destOrd="0" presId="urn:microsoft.com/office/officeart/2005/8/layout/bProcess4"/>
    <dgm:cxn modelId="{DC58DB4D-1A73-4B9E-89AF-209598123039}" type="presParOf" srcId="{FE491A4B-B5D1-4CCA-B6D4-F1DC5D1A00E6}" destId="{08A03CE9-C552-441F-A12F-1AAFA2317C5B}" srcOrd="8" destOrd="0" presId="urn:microsoft.com/office/officeart/2005/8/layout/bProcess4"/>
    <dgm:cxn modelId="{22F50DE3-139A-48E3-B075-562903D879C1}" type="presParOf" srcId="{08A03CE9-C552-441F-A12F-1AAFA2317C5B}" destId="{9826D3FF-6A50-4BE3-BD49-755000796E49}" srcOrd="0" destOrd="0" presId="urn:microsoft.com/office/officeart/2005/8/layout/bProcess4"/>
    <dgm:cxn modelId="{29519566-9A72-4DF0-8D79-76C3D988ED44}" type="presParOf" srcId="{08A03CE9-C552-441F-A12F-1AAFA2317C5B}" destId="{6AC82574-50D2-4EF2-8927-49FB66235131}" srcOrd="1" destOrd="0" presId="urn:microsoft.com/office/officeart/2005/8/layout/bProcess4"/>
    <dgm:cxn modelId="{B97DA37B-7F93-49A1-8C66-1AAC7FC95E64}" type="presParOf" srcId="{FE491A4B-B5D1-4CCA-B6D4-F1DC5D1A00E6}" destId="{4CD5B348-9FDC-4316-973A-D003D6C72E1B}" srcOrd="9" destOrd="0" presId="urn:microsoft.com/office/officeart/2005/8/layout/bProcess4"/>
    <dgm:cxn modelId="{150D9A75-773A-4D4F-986D-430072BEFACF}" type="presParOf" srcId="{FE491A4B-B5D1-4CCA-B6D4-F1DC5D1A00E6}" destId="{A43DA439-0799-4F1C-AE0F-DF9D495314FF}" srcOrd="10" destOrd="0" presId="urn:microsoft.com/office/officeart/2005/8/layout/bProcess4"/>
    <dgm:cxn modelId="{6515E9E0-EA41-460C-B96E-41200DC0EB23}" type="presParOf" srcId="{A43DA439-0799-4F1C-AE0F-DF9D495314FF}" destId="{1F6C02B9-E09D-4ECA-AD9C-17C854376089}" srcOrd="0" destOrd="0" presId="urn:microsoft.com/office/officeart/2005/8/layout/bProcess4"/>
    <dgm:cxn modelId="{E4D25E06-54AE-4E89-8739-9BBAFF0605A0}" type="presParOf" srcId="{A43DA439-0799-4F1C-AE0F-DF9D495314FF}" destId="{DF6DA343-209B-46A4-921C-A78300352DA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62D38B31-E17C-4DF5-ADDC-788AF2F1FF1C}" type="doc">
      <dgm:prSet loTypeId="urn:microsoft.com/office/officeart/2005/8/layout/venn1" loCatId="relationship" qsTypeId="urn:microsoft.com/office/officeart/2005/8/quickstyle/simple1#9" qsCatId="simple" csTypeId="urn:microsoft.com/office/officeart/2005/8/colors/colorful5" csCatId="colorful" phldr="1"/>
      <dgm:spPr/>
    </dgm:pt>
    <dgm:pt modelId="{7DEC5723-25B3-46EA-B204-972F2AF6F221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COMMUNICATION IN FOREIGN LANGUAGES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19B9BE8D-8981-415D-A66E-FA67D8B206A7}" type="parTrans" cxnId="{1D1688E5-F2F7-4A00-9521-374C761C82AA}">
      <dgm:prSet/>
      <dgm:spPr/>
      <dgm:t>
        <a:bodyPr/>
        <a:lstStyle/>
        <a:p>
          <a:endParaRPr lang="es-MX"/>
        </a:p>
      </dgm:t>
    </dgm:pt>
    <dgm:pt modelId="{9BBC60F9-53AF-4ADA-90BE-6BC6C9B2AE07}" type="sibTrans" cxnId="{1D1688E5-F2F7-4A00-9521-374C761C82AA}">
      <dgm:prSet/>
      <dgm:spPr/>
      <dgm:t>
        <a:bodyPr/>
        <a:lstStyle/>
        <a:p>
          <a:endParaRPr lang="es-MX"/>
        </a:p>
      </dgm:t>
    </dgm:pt>
    <dgm:pt modelId="{DCC839A6-09FE-4974-BD7D-170CA80F52D8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LEARNING TO LEARN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EA889BC7-6DB4-43B2-968F-EC4F7F380A5C}" type="parTrans" cxnId="{DF33DD06-7C6E-4088-8055-381EA861E762}">
      <dgm:prSet/>
      <dgm:spPr/>
      <dgm:t>
        <a:bodyPr/>
        <a:lstStyle/>
        <a:p>
          <a:endParaRPr lang="es-MX"/>
        </a:p>
      </dgm:t>
    </dgm:pt>
    <dgm:pt modelId="{B9404074-B744-4C18-A63C-D97454814C4B}" type="sibTrans" cxnId="{DF33DD06-7C6E-4088-8055-381EA861E762}">
      <dgm:prSet/>
      <dgm:spPr/>
      <dgm:t>
        <a:bodyPr/>
        <a:lstStyle/>
        <a:p>
          <a:endParaRPr lang="es-MX"/>
        </a:p>
      </dgm:t>
    </dgm:pt>
    <dgm:pt modelId="{AE9D55C6-1E50-46CF-B430-524AB869738F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SOCIAL AND CIVIC COMPETENCE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2FA4AB37-207A-4893-A443-2761B4EDE603}" type="parTrans" cxnId="{81670CAB-8D61-4DC5-9090-43A7CCE8DC0F}">
      <dgm:prSet/>
      <dgm:spPr/>
      <dgm:t>
        <a:bodyPr/>
        <a:lstStyle/>
        <a:p>
          <a:endParaRPr lang="es-MX"/>
        </a:p>
      </dgm:t>
    </dgm:pt>
    <dgm:pt modelId="{90C60402-4DDD-4366-99BE-FBE095C29A31}" type="sibTrans" cxnId="{81670CAB-8D61-4DC5-9090-43A7CCE8DC0F}">
      <dgm:prSet/>
      <dgm:spPr/>
      <dgm:t>
        <a:bodyPr/>
        <a:lstStyle/>
        <a:p>
          <a:endParaRPr lang="es-MX"/>
        </a:p>
      </dgm:t>
    </dgm:pt>
    <dgm:pt modelId="{F859BD79-F705-46CD-B4DB-78BDE839E96A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SENSE OF INIATIVE</a:t>
          </a:r>
        </a:p>
      </dgm:t>
    </dgm:pt>
    <dgm:pt modelId="{6B7ACA72-E8AE-4FD5-BFDB-4A6F66787242}" type="parTrans" cxnId="{FCC49BCA-F9E6-4DA1-AFB5-9E7145536092}">
      <dgm:prSet/>
      <dgm:spPr/>
      <dgm:t>
        <a:bodyPr/>
        <a:lstStyle/>
        <a:p>
          <a:endParaRPr lang="es-MX"/>
        </a:p>
      </dgm:t>
    </dgm:pt>
    <dgm:pt modelId="{43FAAC78-782B-4816-B5CC-F2B6E0456AF8}" type="sibTrans" cxnId="{FCC49BCA-F9E6-4DA1-AFB5-9E7145536092}">
      <dgm:prSet/>
      <dgm:spPr/>
      <dgm:t>
        <a:bodyPr/>
        <a:lstStyle/>
        <a:p>
          <a:endParaRPr lang="es-MX"/>
        </a:p>
      </dgm:t>
    </dgm:pt>
    <dgm:pt modelId="{6FEB13E5-7BDA-4622-95AE-AA620EA63E13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COMMUNICATION IN THE MOTHER TONGUE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AA6F05E8-E0D6-4699-AF74-C4C3ACB98DE6}" type="parTrans" cxnId="{890C69F0-01CA-4C9D-B372-E92CF2656DDE}">
      <dgm:prSet/>
      <dgm:spPr/>
      <dgm:t>
        <a:bodyPr/>
        <a:lstStyle/>
        <a:p>
          <a:endParaRPr lang="es-MX"/>
        </a:p>
      </dgm:t>
    </dgm:pt>
    <dgm:pt modelId="{D008991A-BE94-4325-AB78-AC5020F4D517}" type="sibTrans" cxnId="{890C69F0-01CA-4C9D-B372-E92CF2656DDE}">
      <dgm:prSet/>
      <dgm:spPr/>
      <dgm:t>
        <a:bodyPr/>
        <a:lstStyle/>
        <a:p>
          <a:endParaRPr lang="es-MX"/>
        </a:p>
      </dgm:t>
    </dgm:pt>
    <dgm:pt modelId="{2BF17F75-D5F1-4B6F-85F5-87911B325AF8}">
      <dgm:prSet phldrT="[Texto]" phldr="1"/>
      <dgm:spPr/>
      <dgm:t>
        <a:bodyPr/>
        <a:lstStyle/>
        <a:p>
          <a:endParaRPr lang="es-MX"/>
        </a:p>
      </dgm:t>
    </dgm:pt>
    <dgm:pt modelId="{D6A2E187-0D7E-497C-9582-80894746F146}" type="parTrans" cxnId="{3E77FE1D-47EE-404B-9B5A-3DA4792DB988}">
      <dgm:prSet/>
      <dgm:spPr/>
      <dgm:t>
        <a:bodyPr/>
        <a:lstStyle/>
        <a:p>
          <a:endParaRPr lang="es-MX"/>
        </a:p>
      </dgm:t>
    </dgm:pt>
    <dgm:pt modelId="{ADC344AF-6B93-4AE8-8451-F65E0EACBCFC}" type="sibTrans" cxnId="{3E77FE1D-47EE-404B-9B5A-3DA4792DB988}">
      <dgm:prSet/>
      <dgm:spPr/>
      <dgm:t>
        <a:bodyPr/>
        <a:lstStyle/>
        <a:p>
          <a:endParaRPr lang="es-MX"/>
        </a:p>
      </dgm:t>
    </dgm:pt>
    <dgm:pt modelId="{6B8A4905-EC6A-4F40-ABB6-C4C52E30B143}">
      <dgm:prSet phldrT="[Texto]" phldr="1"/>
      <dgm:spPr/>
      <dgm:t>
        <a:bodyPr/>
        <a:lstStyle/>
        <a:p>
          <a:endParaRPr lang="es-MX"/>
        </a:p>
      </dgm:t>
    </dgm:pt>
    <dgm:pt modelId="{0152B274-48CA-4E78-9CE2-9252CBDF815C}" type="parTrans" cxnId="{D3AEE959-D414-4FA0-B9B1-898AC3BA78AB}">
      <dgm:prSet/>
      <dgm:spPr/>
      <dgm:t>
        <a:bodyPr/>
        <a:lstStyle/>
        <a:p>
          <a:endParaRPr lang="es-MX"/>
        </a:p>
      </dgm:t>
    </dgm:pt>
    <dgm:pt modelId="{42B75EB3-8B37-44EC-AAD2-FA6D7A8747A5}" type="sibTrans" cxnId="{D3AEE959-D414-4FA0-B9B1-898AC3BA78AB}">
      <dgm:prSet/>
      <dgm:spPr/>
      <dgm:t>
        <a:bodyPr/>
        <a:lstStyle/>
        <a:p>
          <a:endParaRPr lang="es-MX"/>
        </a:p>
      </dgm:t>
    </dgm:pt>
    <dgm:pt modelId="{EFCBC82F-3645-415C-9002-661C893638CD}">
      <dgm:prSet phldrT="[Texto]" phldr="1"/>
      <dgm:spPr/>
      <dgm:t>
        <a:bodyPr/>
        <a:lstStyle/>
        <a:p>
          <a:endParaRPr lang="es-MX"/>
        </a:p>
      </dgm:t>
    </dgm:pt>
    <dgm:pt modelId="{54E3AD22-EB22-4320-90BE-805FD4AA9DE6}" type="parTrans" cxnId="{EECE1CC6-C507-45D1-9EB8-036C6069DAE9}">
      <dgm:prSet/>
      <dgm:spPr/>
      <dgm:t>
        <a:bodyPr/>
        <a:lstStyle/>
        <a:p>
          <a:endParaRPr lang="es-MX"/>
        </a:p>
      </dgm:t>
    </dgm:pt>
    <dgm:pt modelId="{25FBDAB2-3DD6-44F7-9AB4-A35B93940AA8}" type="sibTrans" cxnId="{EECE1CC6-C507-45D1-9EB8-036C6069DAE9}">
      <dgm:prSet/>
      <dgm:spPr/>
      <dgm:t>
        <a:bodyPr/>
        <a:lstStyle/>
        <a:p>
          <a:endParaRPr lang="es-MX"/>
        </a:p>
      </dgm:t>
    </dgm:pt>
    <dgm:pt modelId="{BA747EF3-B7EB-4E80-8D1D-656B1FC1B2B5}">
      <dgm:prSet phldrT="[Texto]" phldr="1"/>
      <dgm:spPr/>
      <dgm:t>
        <a:bodyPr/>
        <a:lstStyle/>
        <a:p>
          <a:endParaRPr lang="es-MX"/>
        </a:p>
      </dgm:t>
    </dgm:pt>
    <dgm:pt modelId="{28FBAA69-3B15-4819-8E1B-B8FA6E6D6EFA}" type="parTrans" cxnId="{F5CA9D82-3C08-4B50-AF0C-2589DFBD8C7D}">
      <dgm:prSet/>
      <dgm:spPr/>
      <dgm:t>
        <a:bodyPr/>
        <a:lstStyle/>
        <a:p>
          <a:endParaRPr lang="es-MX"/>
        </a:p>
      </dgm:t>
    </dgm:pt>
    <dgm:pt modelId="{E7526FDB-CB6D-47B7-8441-C397A36027A7}" type="sibTrans" cxnId="{F5CA9D82-3C08-4B50-AF0C-2589DFBD8C7D}">
      <dgm:prSet/>
      <dgm:spPr/>
      <dgm:t>
        <a:bodyPr/>
        <a:lstStyle/>
        <a:p>
          <a:endParaRPr lang="es-MX"/>
        </a:p>
      </dgm:t>
    </dgm:pt>
    <dgm:pt modelId="{6AC9FE9F-13EE-4F01-ACF3-689CFFF7736D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DIGITAL COMPETENCE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6EB8113A-E0A2-40E8-9D4D-32DCA45C2C43}" type="parTrans" cxnId="{162A2E0E-2435-46F5-A551-CBE4D364D710}">
      <dgm:prSet/>
      <dgm:spPr/>
      <dgm:t>
        <a:bodyPr/>
        <a:lstStyle/>
        <a:p>
          <a:endParaRPr lang="es-MX"/>
        </a:p>
      </dgm:t>
    </dgm:pt>
    <dgm:pt modelId="{6885E47F-A1A8-47AC-9E4F-F79FD987F4A2}" type="sibTrans" cxnId="{162A2E0E-2435-46F5-A551-CBE4D364D710}">
      <dgm:prSet/>
      <dgm:spPr/>
      <dgm:t>
        <a:bodyPr/>
        <a:lstStyle/>
        <a:p>
          <a:endParaRPr lang="es-MX"/>
        </a:p>
      </dgm:t>
    </dgm:pt>
    <dgm:pt modelId="{6EEA6284-4FAD-4639-88BB-76240EABDD3F}">
      <dgm:prSet phldrT="[Texto]" phldr="1"/>
      <dgm:spPr/>
      <dgm:t>
        <a:bodyPr/>
        <a:lstStyle/>
        <a:p>
          <a:endParaRPr lang="es-MX"/>
        </a:p>
      </dgm:t>
    </dgm:pt>
    <dgm:pt modelId="{0F820796-0135-4529-806F-65BE86B84778}" type="parTrans" cxnId="{A2D807BA-D29B-4B33-8171-F1D8080FF5C2}">
      <dgm:prSet/>
      <dgm:spPr/>
      <dgm:t>
        <a:bodyPr/>
        <a:lstStyle/>
        <a:p>
          <a:endParaRPr lang="es-MX"/>
        </a:p>
      </dgm:t>
    </dgm:pt>
    <dgm:pt modelId="{7EC76CDD-A391-45AF-AD3D-60A7EBE70638}" type="sibTrans" cxnId="{A2D807BA-D29B-4B33-8171-F1D8080FF5C2}">
      <dgm:prSet/>
      <dgm:spPr/>
      <dgm:t>
        <a:bodyPr/>
        <a:lstStyle/>
        <a:p>
          <a:endParaRPr lang="es-MX"/>
        </a:p>
      </dgm:t>
    </dgm:pt>
    <dgm:pt modelId="{E7370A78-E07C-4220-8E05-F6F987F8F127}">
      <dgm:prSet phldrT="[Texto]" phldr="1"/>
      <dgm:spPr/>
      <dgm:t>
        <a:bodyPr/>
        <a:lstStyle/>
        <a:p>
          <a:endParaRPr lang="es-MX"/>
        </a:p>
      </dgm:t>
    </dgm:pt>
    <dgm:pt modelId="{A7CC27F2-F5BF-4E29-BE5A-4581E33C634D}" type="parTrans" cxnId="{669CB650-9DEC-47F2-90F9-7C6D3CDEBE25}">
      <dgm:prSet/>
      <dgm:spPr/>
      <dgm:t>
        <a:bodyPr/>
        <a:lstStyle/>
        <a:p>
          <a:endParaRPr lang="es-MX"/>
        </a:p>
      </dgm:t>
    </dgm:pt>
    <dgm:pt modelId="{56299A6C-3D30-4040-AD0C-459C25F6D2EB}" type="sibTrans" cxnId="{669CB650-9DEC-47F2-90F9-7C6D3CDEBE25}">
      <dgm:prSet/>
      <dgm:spPr/>
      <dgm:t>
        <a:bodyPr/>
        <a:lstStyle/>
        <a:p>
          <a:endParaRPr lang="es-MX"/>
        </a:p>
      </dgm:t>
    </dgm:pt>
    <dgm:pt modelId="{881006B9-36C4-4BCE-9EFF-A8EFE911E7A2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MATHEMATICAL COMPETENCE AND BASIC COMPETENCES IN SCIENCE AND TECHNOLOGY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1DF74D01-0761-4750-B317-C36928B4F222}" type="parTrans" cxnId="{724647BA-7FF1-4FCA-8E95-7EB696AA7192}">
      <dgm:prSet/>
      <dgm:spPr/>
      <dgm:t>
        <a:bodyPr/>
        <a:lstStyle/>
        <a:p>
          <a:endParaRPr lang="es-MX"/>
        </a:p>
      </dgm:t>
    </dgm:pt>
    <dgm:pt modelId="{C3392371-0014-4FAF-9F42-5C2C7AD361D1}" type="sibTrans" cxnId="{724647BA-7FF1-4FCA-8E95-7EB696AA7192}">
      <dgm:prSet/>
      <dgm:spPr/>
      <dgm:t>
        <a:bodyPr/>
        <a:lstStyle/>
        <a:p>
          <a:endParaRPr lang="es-MX"/>
        </a:p>
      </dgm:t>
    </dgm:pt>
    <dgm:pt modelId="{0B5E6763-7FB8-4FC9-8A23-D3BF28FC52BD}" type="pres">
      <dgm:prSet presAssocID="{62D38B31-E17C-4DF5-ADDC-788AF2F1FF1C}" presName="compositeShape" presStyleCnt="0">
        <dgm:presLayoutVars>
          <dgm:chMax val="7"/>
          <dgm:dir/>
          <dgm:resizeHandles val="exact"/>
        </dgm:presLayoutVars>
      </dgm:prSet>
      <dgm:spPr/>
    </dgm:pt>
    <dgm:pt modelId="{22F4355C-4003-4B3A-B67B-473D1D7049EB}" type="pres">
      <dgm:prSet presAssocID="{7DEC5723-25B3-46EA-B204-972F2AF6F221}" presName="circ1" presStyleLbl="vennNode1" presStyleIdx="0" presStyleCnt="7"/>
      <dgm:spPr/>
    </dgm:pt>
    <dgm:pt modelId="{F66B4FFE-824D-4C8B-818D-B3856F8DA2AD}" type="pres">
      <dgm:prSet presAssocID="{7DEC5723-25B3-46EA-B204-972F2AF6F22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10EDB99-C432-4CA0-B9A9-84CE95A68A9A}" type="pres">
      <dgm:prSet presAssocID="{881006B9-36C4-4BCE-9EFF-A8EFE911E7A2}" presName="circ2" presStyleLbl="vennNode1" presStyleIdx="1" presStyleCnt="7"/>
      <dgm:spPr/>
    </dgm:pt>
    <dgm:pt modelId="{746A9F65-711E-4133-BF86-F1F9E0BD4040}" type="pres">
      <dgm:prSet presAssocID="{881006B9-36C4-4BCE-9EFF-A8EFE911E7A2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3473ABE-116E-424B-93A3-DE2EEAFF6341}" type="pres">
      <dgm:prSet presAssocID="{6AC9FE9F-13EE-4F01-ACF3-689CFFF7736D}" presName="circ3" presStyleLbl="vennNode1" presStyleIdx="2" presStyleCnt="7"/>
      <dgm:spPr/>
    </dgm:pt>
    <dgm:pt modelId="{24F5F919-657D-4E6B-B286-6CC4454DAE7E}" type="pres">
      <dgm:prSet presAssocID="{6AC9FE9F-13EE-4F01-ACF3-689CFFF7736D}" presName="circ3Tx" presStyleLbl="revTx" presStyleIdx="0" presStyleCnt="0" custScaleX="99797" custScaleY="1095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924D88-EA26-4BF9-8246-97E9EC8590DB}" type="pres">
      <dgm:prSet presAssocID="{DCC839A6-09FE-4974-BD7D-170CA80F52D8}" presName="circ4" presStyleLbl="vennNode1" presStyleIdx="3" presStyleCnt="7"/>
      <dgm:spPr/>
    </dgm:pt>
    <dgm:pt modelId="{EF19D4BA-4797-4317-B019-DC418063EE9A}" type="pres">
      <dgm:prSet presAssocID="{DCC839A6-09FE-4974-BD7D-170CA80F52D8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F1920A-1A59-4AAA-96F8-6982F756C1AB}" type="pres">
      <dgm:prSet presAssocID="{AE9D55C6-1E50-46CF-B430-524AB869738F}" presName="circ5" presStyleLbl="vennNode1" presStyleIdx="4" presStyleCnt="7"/>
      <dgm:spPr/>
    </dgm:pt>
    <dgm:pt modelId="{28460664-400B-45D6-A01E-CAC01CFF9A88}" type="pres">
      <dgm:prSet presAssocID="{AE9D55C6-1E50-46CF-B430-524AB869738F}" presName="circ5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8FFBD03-6F28-4171-8B19-37703983A320}" type="pres">
      <dgm:prSet presAssocID="{F859BD79-F705-46CD-B4DB-78BDE839E96A}" presName="circ6" presStyleLbl="vennNode1" presStyleIdx="5" presStyleCnt="7"/>
      <dgm:spPr/>
    </dgm:pt>
    <dgm:pt modelId="{15344BB4-B065-4606-B836-4B144FB824DF}" type="pres">
      <dgm:prSet presAssocID="{F859BD79-F705-46CD-B4DB-78BDE839E96A}" presName="circ6Tx" presStyleLbl="revTx" presStyleIdx="0" presStyleCnt="0" custLinFactNeighborX="5626" custLinFactNeighborY="-5757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B66D11D-549B-4DC8-9D12-E4A14384DE7C}" type="pres">
      <dgm:prSet presAssocID="{6FEB13E5-7BDA-4622-95AE-AA620EA63E13}" presName="circ7" presStyleLbl="vennNode1" presStyleIdx="6" presStyleCnt="7"/>
      <dgm:spPr/>
    </dgm:pt>
    <dgm:pt modelId="{F7F712CA-5B2B-4773-8D15-5FE7968E8DB4}" type="pres">
      <dgm:prSet presAssocID="{6FEB13E5-7BDA-4622-95AE-AA620EA63E13}" presName="circ7Tx" presStyleLbl="revTx" presStyleIdx="0" presStyleCnt="0" custLinFactNeighborX="7411" custLinFactNeighborY="-471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115FEAC-44FF-4CEE-A8B2-A92282059B36}" type="presOf" srcId="{DCC839A6-09FE-4974-BD7D-170CA80F52D8}" destId="{EF19D4BA-4797-4317-B019-DC418063EE9A}" srcOrd="0" destOrd="0" presId="urn:microsoft.com/office/officeart/2005/8/layout/venn1"/>
    <dgm:cxn modelId="{724647BA-7FF1-4FCA-8E95-7EB696AA7192}" srcId="{62D38B31-E17C-4DF5-ADDC-788AF2F1FF1C}" destId="{881006B9-36C4-4BCE-9EFF-A8EFE911E7A2}" srcOrd="1" destOrd="0" parTransId="{1DF74D01-0761-4750-B317-C36928B4F222}" sibTransId="{C3392371-0014-4FAF-9F42-5C2C7AD361D1}"/>
    <dgm:cxn modelId="{3E77FE1D-47EE-404B-9B5A-3DA4792DB988}" srcId="{62D38B31-E17C-4DF5-ADDC-788AF2F1FF1C}" destId="{2BF17F75-D5F1-4B6F-85F5-87911B325AF8}" srcOrd="9" destOrd="0" parTransId="{D6A2E187-0D7E-497C-9582-80894746F146}" sibTransId="{ADC344AF-6B93-4AE8-8451-F65E0EACBCFC}"/>
    <dgm:cxn modelId="{FCC49BCA-F9E6-4DA1-AFB5-9E7145536092}" srcId="{62D38B31-E17C-4DF5-ADDC-788AF2F1FF1C}" destId="{F859BD79-F705-46CD-B4DB-78BDE839E96A}" srcOrd="5" destOrd="0" parTransId="{6B7ACA72-E8AE-4FD5-BFDB-4A6F66787242}" sibTransId="{43FAAC78-782B-4816-B5CC-F2B6E0456AF8}"/>
    <dgm:cxn modelId="{27053A41-C313-45EF-86C6-3C65F16FCA4E}" type="presOf" srcId="{7DEC5723-25B3-46EA-B204-972F2AF6F221}" destId="{F66B4FFE-824D-4C8B-818D-B3856F8DA2AD}" srcOrd="0" destOrd="0" presId="urn:microsoft.com/office/officeart/2005/8/layout/venn1"/>
    <dgm:cxn modelId="{3CC75D6F-10F7-4973-92EF-2A58651031BD}" type="presOf" srcId="{F859BD79-F705-46CD-B4DB-78BDE839E96A}" destId="{15344BB4-B065-4606-B836-4B144FB824DF}" srcOrd="0" destOrd="0" presId="urn:microsoft.com/office/officeart/2005/8/layout/venn1"/>
    <dgm:cxn modelId="{890C69F0-01CA-4C9D-B372-E92CF2656DDE}" srcId="{62D38B31-E17C-4DF5-ADDC-788AF2F1FF1C}" destId="{6FEB13E5-7BDA-4622-95AE-AA620EA63E13}" srcOrd="6" destOrd="0" parTransId="{AA6F05E8-E0D6-4699-AF74-C4C3ACB98DE6}" sibTransId="{D008991A-BE94-4325-AB78-AC5020F4D517}"/>
    <dgm:cxn modelId="{0BB42C30-B1B7-4E3C-B058-DC9C31A9301F}" type="presOf" srcId="{881006B9-36C4-4BCE-9EFF-A8EFE911E7A2}" destId="{746A9F65-711E-4133-BF86-F1F9E0BD4040}" srcOrd="0" destOrd="0" presId="urn:microsoft.com/office/officeart/2005/8/layout/venn1"/>
    <dgm:cxn modelId="{A2D807BA-D29B-4B33-8171-F1D8080FF5C2}" srcId="{62D38B31-E17C-4DF5-ADDC-788AF2F1FF1C}" destId="{6EEA6284-4FAD-4639-88BB-76240EABDD3F}" srcOrd="7" destOrd="0" parTransId="{0F820796-0135-4529-806F-65BE86B84778}" sibTransId="{7EC76CDD-A391-45AF-AD3D-60A7EBE70638}"/>
    <dgm:cxn modelId="{DF33DD06-7C6E-4088-8055-381EA861E762}" srcId="{62D38B31-E17C-4DF5-ADDC-788AF2F1FF1C}" destId="{DCC839A6-09FE-4974-BD7D-170CA80F52D8}" srcOrd="3" destOrd="0" parTransId="{EA889BC7-6DB4-43B2-968F-EC4F7F380A5C}" sibTransId="{B9404074-B744-4C18-A63C-D97454814C4B}"/>
    <dgm:cxn modelId="{EC8F9323-51F2-4549-A5C4-2CB9F8A2982F}" type="presOf" srcId="{AE9D55C6-1E50-46CF-B430-524AB869738F}" destId="{28460664-400B-45D6-A01E-CAC01CFF9A88}" srcOrd="0" destOrd="0" presId="urn:microsoft.com/office/officeart/2005/8/layout/venn1"/>
    <dgm:cxn modelId="{162A2E0E-2435-46F5-A551-CBE4D364D710}" srcId="{62D38B31-E17C-4DF5-ADDC-788AF2F1FF1C}" destId="{6AC9FE9F-13EE-4F01-ACF3-689CFFF7736D}" srcOrd="2" destOrd="0" parTransId="{6EB8113A-E0A2-40E8-9D4D-32DCA45C2C43}" sibTransId="{6885E47F-A1A8-47AC-9E4F-F79FD987F4A2}"/>
    <dgm:cxn modelId="{669CB650-9DEC-47F2-90F9-7C6D3CDEBE25}" srcId="{62D38B31-E17C-4DF5-ADDC-788AF2F1FF1C}" destId="{E7370A78-E07C-4220-8E05-F6F987F8F127}" srcOrd="8" destOrd="0" parTransId="{A7CC27F2-F5BF-4E29-BE5A-4581E33C634D}" sibTransId="{56299A6C-3D30-4040-AD0C-459C25F6D2EB}"/>
    <dgm:cxn modelId="{81670CAB-8D61-4DC5-9090-43A7CCE8DC0F}" srcId="{62D38B31-E17C-4DF5-ADDC-788AF2F1FF1C}" destId="{AE9D55C6-1E50-46CF-B430-524AB869738F}" srcOrd="4" destOrd="0" parTransId="{2FA4AB37-207A-4893-A443-2761B4EDE603}" sibTransId="{90C60402-4DDD-4366-99BE-FBE095C29A31}"/>
    <dgm:cxn modelId="{D3AEE959-D414-4FA0-B9B1-898AC3BA78AB}" srcId="{62D38B31-E17C-4DF5-ADDC-788AF2F1FF1C}" destId="{6B8A4905-EC6A-4F40-ABB6-C4C52E30B143}" srcOrd="10" destOrd="0" parTransId="{0152B274-48CA-4E78-9CE2-9252CBDF815C}" sibTransId="{42B75EB3-8B37-44EC-AAD2-FA6D7A8747A5}"/>
    <dgm:cxn modelId="{1D1688E5-F2F7-4A00-9521-374C761C82AA}" srcId="{62D38B31-E17C-4DF5-ADDC-788AF2F1FF1C}" destId="{7DEC5723-25B3-46EA-B204-972F2AF6F221}" srcOrd="0" destOrd="0" parTransId="{19B9BE8D-8981-415D-A66E-FA67D8B206A7}" sibTransId="{9BBC60F9-53AF-4ADA-90BE-6BC6C9B2AE07}"/>
    <dgm:cxn modelId="{F5CA9D82-3C08-4B50-AF0C-2589DFBD8C7D}" srcId="{62D38B31-E17C-4DF5-ADDC-788AF2F1FF1C}" destId="{BA747EF3-B7EB-4E80-8D1D-656B1FC1B2B5}" srcOrd="12" destOrd="0" parTransId="{28FBAA69-3B15-4819-8E1B-B8FA6E6D6EFA}" sibTransId="{E7526FDB-CB6D-47B7-8441-C397A36027A7}"/>
    <dgm:cxn modelId="{CA500E40-00E3-4107-9C29-6537A49A7E7A}" type="presOf" srcId="{6FEB13E5-7BDA-4622-95AE-AA620EA63E13}" destId="{F7F712CA-5B2B-4773-8D15-5FE7968E8DB4}" srcOrd="0" destOrd="0" presId="urn:microsoft.com/office/officeart/2005/8/layout/venn1"/>
    <dgm:cxn modelId="{8794B906-0F05-4103-8EE6-00A4A600718C}" type="presOf" srcId="{62D38B31-E17C-4DF5-ADDC-788AF2F1FF1C}" destId="{0B5E6763-7FB8-4FC9-8A23-D3BF28FC52BD}" srcOrd="0" destOrd="0" presId="urn:microsoft.com/office/officeart/2005/8/layout/venn1"/>
    <dgm:cxn modelId="{C9AA500E-A9EF-4FD5-9A6F-C26FBB391986}" type="presOf" srcId="{6AC9FE9F-13EE-4F01-ACF3-689CFFF7736D}" destId="{24F5F919-657D-4E6B-B286-6CC4454DAE7E}" srcOrd="0" destOrd="0" presId="urn:microsoft.com/office/officeart/2005/8/layout/venn1"/>
    <dgm:cxn modelId="{EECE1CC6-C507-45D1-9EB8-036C6069DAE9}" srcId="{62D38B31-E17C-4DF5-ADDC-788AF2F1FF1C}" destId="{EFCBC82F-3645-415C-9002-661C893638CD}" srcOrd="11" destOrd="0" parTransId="{54E3AD22-EB22-4320-90BE-805FD4AA9DE6}" sibTransId="{25FBDAB2-3DD6-44F7-9AB4-A35B93940AA8}"/>
    <dgm:cxn modelId="{DCCAE68D-62DF-4DF3-BD5F-E401EB8D72C8}" type="presParOf" srcId="{0B5E6763-7FB8-4FC9-8A23-D3BF28FC52BD}" destId="{22F4355C-4003-4B3A-B67B-473D1D7049EB}" srcOrd="0" destOrd="0" presId="urn:microsoft.com/office/officeart/2005/8/layout/venn1"/>
    <dgm:cxn modelId="{48ED9456-FC8C-4394-BF3C-B0814B6375B6}" type="presParOf" srcId="{0B5E6763-7FB8-4FC9-8A23-D3BF28FC52BD}" destId="{F66B4FFE-824D-4C8B-818D-B3856F8DA2AD}" srcOrd="1" destOrd="0" presId="urn:microsoft.com/office/officeart/2005/8/layout/venn1"/>
    <dgm:cxn modelId="{9C75DE94-863D-4468-8B89-B8BF0C1D5CFA}" type="presParOf" srcId="{0B5E6763-7FB8-4FC9-8A23-D3BF28FC52BD}" destId="{210EDB99-C432-4CA0-B9A9-84CE95A68A9A}" srcOrd="2" destOrd="0" presId="urn:microsoft.com/office/officeart/2005/8/layout/venn1"/>
    <dgm:cxn modelId="{CCE40E3B-BFC2-4124-9770-D186ED78EE7F}" type="presParOf" srcId="{0B5E6763-7FB8-4FC9-8A23-D3BF28FC52BD}" destId="{746A9F65-711E-4133-BF86-F1F9E0BD4040}" srcOrd="3" destOrd="0" presId="urn:microsoft.com/office/officeart/2005/8/layout/venn1"/>
    <dgm:cxn modelId="{A6C5D8AC-A352-4174-AA38-4EF530CE4219}" type="presParOf" srcId="{0B5E6763-7FB8-4FC9-8A23-D3BF28FC52BD}" destId="{93473ABE-116E-424B-93A3-DE2EEAFF6341}" srcOrd="4" destOrd="0" presId="urn:microsoft.com/office/officeart/2005/8/layout/venn1"/>
    <dgm:cxn modelId="{BD5D3261-3E2C-4CDA-9044-F958F3BDF82D}" type="presParOf" srcId="{0B5E6763-7FB8-4FC9-8A23-D3BF28FC52BD}" destId="{24F5F919-657D-4E6B-B286-6CC4454DAE7E}" srcOrd="5" destOrd="0" presId="urn:microsoft.com/office/officeart/2005/8/layout/venn1"/>
    <dgm:cxn modelId="{864F6CAD-FB3F-499C-9657-1F5CB8DA4BB3}" type="presParOf" srcId="{0B5E6763-7FB8-4FC9-8A23-D3BF28FC52BD}" destId="{24924D88-EA26-4BF9-8246-97E9EC8590DB}" srcOrd="6" destOrd="0" presId="urn:microsoft.com/office/officeart/2005/8/layout/venn1"/>
    <dgm:cxn modelId="{A636863B-4006-4533-89A3-3DA4EDBA94E6}" type="presParOf" srcId="{0B5E6763-7FB8-4FC9-8A23-D3BF28FC52BD}" destId="{EF19D4BA-4797-4317-B019-DC418063EE9A}" srcOrd="7" destOrd="0" presId="urn:microsoft.com/office/officeart/2005/8/layout/venn1"/>
    <dgm:cxn modelId="{AEBCC827-2C55-4D79-BEC2-368885F84CEE}" type="presParOf" srcId="{0B5E6763-7FB8-4FC9-8A23-D3BF28FC52BD}" destId="{76F1920A-1A59-4AAA-96F8-6982F756C1AB}" srcOrd="8" destOrd="0" presId="urn:microsoft.com/office/officeart/2005/8/layout/venn1"/>
    <dgm:cxn modelId="{2DB31942-9D56-4B58-ACAF-EF13C0986F72}" type="presParOf" srcId="{0B5E6763-7FB8-4FC9-8A23-D3BF28FC52BD}" destId="{28460664-400B-45D6-A01E-CAC01CFF9A88}" srcOrd="9" destOrd="0" presId="urn:microsoft.com/office/officeart/2005/8/layout/venn1"/>
    <dgm:cxn modelId="{E58B4AAF-8518-47A6-9D32-BED7B728D792}" type="presParOf" srcId="{0B5E6763-7FB8-4FC9-8A23-D3BF28FC52BD}" destId="{08FFBD03-6F28-4171-8B19-37703983A320}" srcOrd="10" destOrd="0" presId="urn:microsoft.com/office/officeart/2005/8/layout/venn1"/>
    <dgm:cxn modelId="{E0F1A315-A062-486F-88E1-604F6911B190}" type="presParOf" srcId="{0B5E6763-7FB8-4FC9-8A23-D3BF28FC52BD}" destId="{15344BB4-B065-4606-B836-4B144FB824DF}" srcOrd="11" destOrd="0" presId="urn:microsoft.com/office/officeart/2005/8/layout/venn1"/>
    <dgm:cxn modelId="{BEC73A50-726F-4B0C-A179-2DD1555A0855}" type="presParOf" srcId="{0B5E6763-7FB8-4FC9-8A23-D3BF28FC52BD}" destId="{3B66D11D-549B-4DC8-9D12-E4A14384DE7C}" srcOrd="12" destOrd="0" presId="urn:microsoft.com/office/officeart/2005/8/layout/venn1"/>
    <dgm:cxn modelId="{48198690-6EFE-40FD-8A2A-DE6C7B08D514}" type="presParOf" srcId="{0B5E6763-7FB8-4FC9-8A23-D3BF28FC52BD}" destId="{F7F712CA-5B2B-4773-8D15-5FE7968E8DB4}" srcOrd="1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3BF4509-CA18-4796-A477-9E708CD4445F}" type="doc">
      <dgm:prSet loTypeId="urn:microsoft.com/office/officeart/2005/8/layout/list1" loCatId="list" qsTypeId="urn:microsoft.com/office/officeart/2005/8/quickstyle/simple1#10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4218E6D6-5148-450D-B730-32931E0B1FA4}">
      <dgm:prSet phldrT="[Texto]"/>
      <dgm:spPr/>
      <dgm:t>
        <a:bodyPr/>
        <a:lstStyle/>
        <a:p>
          <a:r>
            <a:rPr lang="es-ES" dirty="0" smtClean="0"/>
            <a:t>STATES OF THE WATER (SOLID, LIQUID, GAS)</a:t>
          </a:r>
          <a:endParaRPr lang="es-MX" dirty="0"/>
        </a:p>
      </dgm:t>
    </dgm:pt>
    <dgm:pt modelId="{A5FA2FA2-8896-4742-A0AA-151D6A415D11}" type="parTrans" cxnId="{F0D62749-49D3-42FA-872C-C7F17B73E28A}">
      <dgm:prSet/>
      <dgm:spPr/>
      <dgm:t>
        <a:bodyPr/>
        <a:lstStyle/>
        <a:p>
          <a:endParaRPr lang="es-MX"/>
        </a:p>
      </dgm:t>
    </dgm:pt>
    <dgm:pt modelId="{24F2C6AE-486B-4426-9441-D2486B833E1A}" type="sibTrans" cxnId="{F0D62749-49D3-42FA-872C-C7F17B73E28A}">
      <dgm:prSet/>
      <dgm:spPr/>
      <dgm:t>
        <a:bodyPr/>
        <a:lstStyle/>
        <a:p>
          <a:endParaRPr lang="es-MX"/>
        </a:p>
      </dgm:t>
    </dgm:pt>
    <dgm:pt modelId="{DDFA4494-E57E-4F8E-BC59-D09794FFF967}">
      <dgm:prSet phldrT="[Texto]"/>
      <dgm:spPr/>
      <dgm:t>
        <a:bodyPr/>
        <a:lstStyle/>
        <a:p>
          <a:r>
            <a:rPr lang="es-ES" dirty="0" smtClean="0"/>
            <a:t>FEARS ABOUT INSECURITIES ABOT THE WATER</a:t>
          </a:r>
          <a:endParaRPr lang="es-MX" dirty="0"/>
        </a:p>
      </dgm:t>
    </dgm:pt>
    <dgm:pt modelId="{F8788C3E-1FEE-4D58-897D-AB7DDAD6E858}" type="parTrans" cxnId="{1AB59DF0-7AAA-40E7-9511-D84E41F476CC}">
      <dgm:prSet/>
      <dgm:spPr/>
      <dgm:t>
        <a:bodyPr/>
        <a:lstStyle/>
        <a:p>
          <a:endParaRPr lang="es-MX"/>
        </a:p>
      </dgm:t>
    </dgm:pt>
    <dgm:pt modelId="{9131E40D-7493-4D81-B48E-4727B7EF0CEE}" type="sibTrans" cxnId="{1AB59DF0-7AAA-40E7-9511-D84E41F476CC}">
      <dgm:prSet/>
      <dgm:spPr/>
      <dgm:t>
        <a:bodyPr/>
        <a:lstStyle/>
        <a:p>
          <a:endParaRPr lang="es-MX"/>
        </a:p>
      </dgm:t>
    </dgm:pt>
    <dgm:pt modelId="{51211546-14EE-4EF0-AAC8-A5BC900C6751}">
      <dgm:prSet phldrT="[Texto]"/>
      <dgm:spPr/>
      <dgm:t>
        <a:bodyPr/>
        <a:lstStyle/>
        <a:p>
          <a:r>
            <a:rPr lang="es-ES" dirty="0" smtClean="0"/>
            <a:t>THE WATER CYCLE</a:t>
          </a:r>
          <a:endParaRPr lang="es-MX" dirty="0"/>
        </a:p>
      </dgm:t>
    </dgm:pt>
    <dgm:pt modelId="{3FFFFE3E-6626-463C-B530-E67891EFA755}" type="parTrans" cxnId="{21E02C0C-4BC8-455A-A48F-DD9330CB710C}">
      <dgm:prSet/>
      <dgm:spPr/>
      <dgm:t>
        <a:bodyPr/>
        <a:lstStyle/>
        <a:p>
          <a:endParaRPr lang="es-MX"/>
        </a:p>
      </dgm:t>
    </dgm:pt>
    <dgm:pt modelId="{4F96EE74-DA4E-4A57-B003-4DBDD34D03A3}" type="sibTrans" cxnId="{21E02C0C-4BC8-455A-A48F-DD9330CB710C}">
      <dgm:prSet/>
      <dgm:spPr/>
      <dgm:t>
        <a:bodyPr/>
        <a:lstStyle/>
        <a:p>
          <a:endParaRPr lang="es-MX"/>
        </a:p>
      </dgm:t>
    </dgm:pt>
    <dgm:pt modelId="{F9DF25AD-A02E-4CD2-A3A1-4FDB1C5D159C}" type="pres">
      <dgm:prSet presAssocID="{B3BF4509-CA18-4796-A477-9E708CD4445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8A6F175-FFAF-4A96-A2D6-37EC31EBEF0C}" type="pres">
      <dgm:prSet presAssocID="{4218E6D6-5148-450D-B730-32931E0B1FA4}" presName="parentLin" presStyleCnt="0"/>
      <dgm:spPr/>
    </dgm:pt>
    <dgm:pt modelId="{6B35D62D-CB2D-44C7-AF3F-B104E80F1024}" type="pres">
      <dgm:prSet presAssocID="{4218E6D6-5148-450D-B730-32931E0B1FA4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413F208C-7C5A-477D-8EC9-239A2663130A}" type="pres">
      <dgm:prSet presAssocID="{4218E6D6-5148-450D-B730-32931E0B1FA4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B5CFAE6-AE14-41C9-99D9-1C17720D52CD}" type="pres">
      <dgm:prSet presAssocID="{4218E6D6-5148-450D-B730-32931E0B1FA4}" presName="negativeSpace" presStyleCnt="0"/>
      <dgm:spPr/>
    </dgm:pt>
    <dgm:pt modelId="{3B77D487-1837-42E7-8705-33F647BD4698}" type="pres">
      <dgm:prSet presAssocID="{4218E6D6-5148-450D-B730-32931E0B1FA4}" presName="childText" presStyleLbl="conFgAcc1" presStyleIdx="0" presStyleCnt="3">
        <dgm:presLayoutVars>
          <dgm:bulletEnabled val="1"/>
        </dgm:presLayoutVars>
      </dgm:prSet>
      <dgm:spPr/>
    </dgm:pt>
    <dgm:pt modelId="{73259AEF-AB8B-4A63-B8A5-6B93E5E54B48}" type="pres">
      <dgm:prSet presAssocID="{24F2C6AE-486B-4426-9441-D2486B833E1A}" presName="spaceBetweenRectangles" presStyleCnt="0"/>
      <dgm:spPr/>
    </dgm:pt>
    <dgm:pt modelId="{3432D3EE-2617-4493-83D9-CFC3E32F8C13}" type="pres">
      <dgm:prSet presAssocID="{DDFA4494-E57E-4F8E-BC59-D09794FFF967}" presName="parentLin" presStyleCnt="0"/>
      <dgm:spPr/>
    </dgm:pt>
    <dgm:pt modelId="{94ECB912-718A-48E3-832F-00DDEA02232E}" type="pres">
      <dgm:prSet presAssocID="{DDFA4494-E57E-4F8E-BC59-D09794FFF967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7FCA8D1D-822D-4157-AA3E-BD88C8C5B6DC}" type="pres">
      <dgm:prSet presAssocID="{DDFA4494-E57E-4F8E-BC59-D09794FFF96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4D4226-DE72-45E0-8A45-A47BDC9624D2}" type="pres">
      <dgm:prSet presAssocID="{DDFA4494-E57E-4F8E-BC59-D09794FFF967}" presName="negativeSpace" presStyleCnt="0"/>
      <dgm:spPr/>
    </dgm:pt>
    <dgm:pt modelId="{F83AB9C7-F0FF-4915-96B9-6D42C53DE24A}" type="pres">
      <dgm:prSet presAssocID="{DDFA4494-E57E-4F8E-BC59-D09794FFF967}" presName="childText" presStyleLbl="conFgAcc1" presStyleIdx="1" presStyleCnt="3">
        <dgm:presLayoutVars>
          <dgm:bulletEnabled val="1"/>
        </dgm:presLayoutVars>
      </dgm:prSet>
      <dgm:spPr/>
    </dgm:pt>
    <dgm:pt modelId="{FE3A92C0-A347-4641-8197-F9C94AC29EE9}" type="pres">
      <dgm:prSet presAssocID="{9131E40D-7493-4D81-B48E-4727B7EF0CEE}" presName="spaceBetweenRectangles" presStyleCnt="0"/>
      <dgm:spPr/>
    </dgm:pt>
    <dgm:pt modelId="{F01F4FBB-DA7C-43DB-A136-BA3CBD6153C9}" type="pres">
      <dgm:prSet presAssocID="{51211546-14EE-4EF0-AAC8-A5BC900C6751}" presName="parentLin" presStyleCnt="0"/>
      <dgm:spPr/>
    </dgm:pt>
    <dgm:pt modelId="{27ED89D4-C34B-4994-BACC-4739BE0D57A8}" type="pres">
      <dgm:prSet presAssocID="{51211546-14EE-4EF0-AAC8-A5BC900C6751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C128B0B9-2981-4FCF-AAB8-20E1A42600EB}" type="pres">
      <dgm:prSet presAssocID="{51211546-14EE-4EF0-AAC8-A5BC900C675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74D9B66-E2C8-454D-9C35-858B28208060}" type="pres">
      <dgm:prSet presAssocID="{51211546-14EE-4EF0-AAC8-A5BC900C6751}" presName="negativeSpace" presStyleCnt="0"/>
      <dgm:spPr/>
    </dgm:pt>
    <dgm:pt modelId="{BA6C7A56-FC86-477F-88E4-111045CFB4AB}" type="pres">
      <dgm:prSet presAssocID="{51211546-14EE-4EF0-AAC8-A5BC900C6751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C1CA99EC-684E-4984-974F-5D9B73ED4A3A}" type="presOf" srcId="{4218E6D6-5148-450D-B730-32931E0B1FA4}" destId="{6B35D62D-CB2D-44C7-AF3F-B104E80F1024}" srcOrd="0" destOrd="0" presId="urn:microsoft.com/office/officeart/2005/8/layout/list1"/>
    <dgm:cxn modelId="{82BACB5B-CAD8-4424-AA8F-AC3552E48AEF}" type="presOf" srcId="{51211546-14EE-4EF0-AAC8-A5BC900C6751}" destId="{C128B0B9-2981-4FCF-AAB8-20E1A42600EB}" srcOrd="1" destOrd="0" presId="urn:microsoft.com/office/officeart/2005/8/layout/list1"/>
    <dgm:cxn modelId="{A8797A49-2353-41AE-A5F3-237B78F89CF1}" type="presOf" srcId="{DDFA4494-E57E-4F8E-BC59-D09794FFF967}" destId="{7FCA8D1D-822D-4157-AA3E-BD88C8C5B6DC}" srcOrd="1" destOrd="0" presId="urn:microsoft.com/office/officeart/2005/8/layout/list1"/>
    <dgm:cxn modelId="{DF14EBD2-F779-4764-BD8B-9DB0A188DD7A}" type="presOf" srcId="{B3BF4509-CA18-4796-A477-9E708CD4445F}" destId="{F9DF25AD-A02E-4CD2-A3A1-4FDB1C5D159C}" srcOrd="0" destOrd="0" presId="urn:microsoft.com/office/officeart/2005/8/layout/list1"/>
    <dgm:cxn modelId="{21E02C0C-4BC8-455A-A48F-DD9330CB710C}" srcId="{B3BF4509-CA18-4796-A477-9E708CD4445F}" destId="{51211546-14EE-4EF0-AAC8-A5BC900C6751}" srcOrd="2" destOrd="0" parTransId="{3FFFFE3E-6626-463C-B530-E67891EFA755}" sibTransId="{4F96EE74-DA4E-4A57-B003-4DBDD34D03A3}"/>
    <dgm:cxn modelId="{19B0F3D4-91A0-4F7D-A0F6-1BDBE58B5100}" type="presOf" srcId="{4218E6D6-5148-450D-B730-32931E0B1FA4}" destId="{413F208C-7C5A-477D-8EC9-239A2663130A}" srcOrd="1" destOrd="0" presId="urn:microsoft.com/office/officeart/2005/8/layout/list1"/>
    <dgm:cxn modelId="{1AB59DF0-7AAA-40E7-9511-D84E41F476CC}" srcId="{B3BF4509-CA18-4796-A477-9E708CD4445F}" destId="{DDFA4494-E57E-4F8E-BC59-D09794FFF967}" srcOrd="1" destOrd="0" parTransId="{F8788C3E-1FEE-4D58-897D-AB7DDAD6E858}" sibTransId="{9131E40D-7493-4D81-B48E-4727B7EF0CEE}"/>
    <dgm:cxn modelId="{492F7FE9-2747-4798-B8B4-9DEAE485CECE}" type="presOf" srcId="{51211546-14EE-4EF0-AAC8-A5BC900C6751}" destId="{27ED89D4-C34B-4994-BACC-4739BE0D57A8}" srcOrd="0" destOrd="0" presId="urn:microsoft.com/office/officeart/2005/8/layout/list1"/>
    <dgm:cxn modelId="{F0D62749-49D3-42FA-872C-C7F17B73E28A}" srcId="{B3BF4509-CA18-4796-A477-9E708CD4445F}" destId="{4218E6D6-5148-450D-B730-32931E0B1FA4}" srcOrd="0" destOrd="0" parTransId="{A5FA2FA2-8896-4742-A0AA-151D6A415D11}" sibTransId="{24F2C6AE-486B-4426-9441-D2486B833E1A}"/>
    <dgm:cxn modelId="{11B63FF8-7340-42E8-9EF9-65057B6C3D2E}" type="presOf" srcId="{DDFA4494-E57E-4F8E-BC59-D09794FFF967}" destId="{94ECB912-718A-48E3-832F-00DDEA02232E}" srcOrd="0" destOrd="0" presId="urn:microsoft.com/office/officeart/2005/8/layout/list1"/>
    <dgm:cxn modelId="{A6FCEAEE-F81B-4505-B624-E2E166B5CC04}" type="presParOf" srcId="{F9DF25AD-A02E-4CD2-A3A1-4FDB1C5D159C}" destId="{E8A6F175-FFAF-4A96-A2D6-37EC31EBEF0C}" srcOrd="0" destOrd="0" presId="urn:microsoft.com/office/officeart/2005/8/layout/list1"/>
    <dgm:cxn modelId="{446BB997-9B70-46DD-B946-9FFD293FEC31}" type="presParOf" srcId="{E8A6F175-FFAF-4A96-A2D6-37EC31EBEF0C}" destId="{6B35D62D-CB2D-44C7-AF3F-B104E80F1024}" srcOrd="0" destOrd="0" presId="urn:microsoft.com/office/officeart/2005/8/layout/list1"/>
    <dgm:cxn modelId="{B86A2942-08DE-46C8-931C-8E28E934CD21}" type="presParOf" srcId="{E8A6F175-FFAF-4A96-A2D6-37EC31EBEF0C}" destId="{413F208C-7C5A-477D-8EC9-239A2663130A}" srcOrd="1" destOrd="0" presId="urn:microsoft.com/office/officeart/2005/8/layout/list1"/>
    <dgm:cxn modelId="{8F543157-D0D4-40D3-99C8-E0520643CD89}" type="presParOf" srcId="{F9DF25AD-A02E-4CD2-A3A1-4FDB1C5D159C}" destId="{FB5CFAE6-AE14-41C9-99D9-1C17720D52CD}" srcOrd="1" destOrd="0" presId="urn:microsoft.com/office/officeart/2005/8/layout/list1"/>
    <dgm:cxn modelId="{5F910C34-67ED-427C-863D-95E0528B865E}" type="presParOf" srcId="{F9DF25AD-A02E-4CD2-A3A1-4FDB1C5D159C}" destId="{3B77D487-1837-42E7-8705-33F647BD4698}" srcOrd="2" destOrd="0" presId="urn:microsoft.com/office/officeart/2005/8/layout/list1"/>
    <dgm:cxn modelId="{5833AE0F-E99E-4663-91B5-2BDD21997442}" type="presParOf" srcId="{F9DF25AD-A02E-4CD2-A3A1-4FDB1C5D159C}" destId="{73259AEF-AB8B-4A63-B8A5-6B93E5E54B48}" srcOrd="3" destOrd="0" presId="urn:microsoft.com/office/officeart/2005/8/layout/list1"/>
    <dgm:cxn modelId="{F93DE8C2-C5D1-480F-BF05-1714F22B5AB5}" type="presParOf" srcId="{F9DF25AD-A02E-4CD2-A3A1-4FDB1C5D159C}" destId="{3432D3EE-2617-4493-83D9-CFC3E32F8C13}" srcOrd="4" destOrd="0" presId="urn:microsoft.com/office/officeart/2005/8/layout/list1"/>
    <dgm:cxn modelId="{7B521F49-947B-42F0-B00C-63EEFF89B8C8}" type="presParOf" srcId="{3432D3EE-2617-4493-83D9-CFC3E32F8C13}" destId="{94ECB912-718A-48E3-832F-00DDEA02232E}" srcOrd="0" destOrd="0" presId="urn:microsoft.com/office/officeart/2005/8/layout/list1"/>
    <dgm:cxn modelId="{8DFD641F-F02B-4194-A0B8-F181D74A6CCE}" type="presParOf" srcId="{3432D3EE-2617-4493-83D9-CFC3E32F8C13}" destId="{7FCA8D1D-822D-4157-AA3E-BD88C8C5B6DC}" srcOrd="1" destOrd="0" presId="urn:microsoft.com/office/officeart/2005/8/layout/list1"/>
    <dgm:cxn modelId="{3F6E099B-2956-4237-9D89-E80E4F935B6C}" type="presParOf" srcId="{F9DF25AD-A02E-4CD2-A3A1-4FDB1C5D159C}" destId="{8A4D4226-DE72-45E0-8A45-A47BDC9624D2}" srcOrd="5" destOrd="0" presId="urn:microsoft.com/office/officeart/2005/8/layout/list1"/>
    <dgm:cxn modelId="{25A16CD0-25E2-4494-99E2-457040FFA6CC}" type="presParOf" srcId="{F9DF25AD-A02E-4CD2-A3A1-4FDB1C5D159C}" destId="{F83AB9C7-F0FF-4915-96B9-6D42C53DE24A}" srcOrd="6" destOrd="0" presId="urn:microsoft.com/office/officeart/2005/8/layout/list1"/>
    <dgm:cxn modelId="{3AB44ABB-4F25-4460-B8C0-C16C4DD61064}" type="presParOf" srcId="{F9DF25AD-A02E-4CD2-A3A1-4FDB1C5D159C}" destId="{FE3A92C0-A347-4641-8197-F9C94AC29EE9}" srcOrd="7" destOrd="0" presId="urn:microsoft.com/office/officeart/2005/8/layout/list1"/>
    <dgm:cxn modelId="{F43A2ED0-D66D-4FD6-8485-C1296D3E364D}" type="presParOf" srcId="{F9DF25AD-A02E-4CD2-A3A1-4FDB1C5D159C}" destId="{F01F4FBB-DA7C-43DB-A136-BA3CBD6153C9}" srcOrd="8" destOrd="0" presId="urn:microsoft.com/office/officeart/2005/8/layout/list1"/>
    <dgm:cxn modelId="{6AEE135F-B810-4C07-B506-DF7BCA2E6FCC}" type="presParOf" srcId="{F01F4FBB-DA7C-43DB-A136-BA3CBD6153C9}" destId="{27ED89D4-C34B-4994-BACC-4739BE0D57A8}" srcOrd="0" destOrd="0" presId="urn:microsoft.com/office/officeart/2005/8/layout/list1"/>
    <dgm:cxn modelId="{6AE2D22E-B821-43E3-87D8-6DA527814FF0}" type="presParOf" srcId="{F01F4FBB-DA7C-43DB-A136-BA3CBD6153C9}" destId="{C128B0B9-2981-4FCF-AAB8-20E1A42600EB}" srcOrd="1" destOrd="0" presId="urn:microsoft.com/office/officeart/2005/8/layout/list1"/>
    <dgm:cxn modelId="{1D74CF31-47EF-474F-B3C6-64059C9D2A9C}" type="presParOf" srcId="{F9DF25AD-A02E-4CD2-A3A1-4FDB1C5D159C}" destId="{A74D9B66-E2C8-454D-9C35-858B28208060}" srcOrd="9" destOrd="0" presId="urn:microsoft.com/office/officeart/2005/8/layout/list1"/>
    <dgm:cxn modelId="{500D5DAE-209A-414D-A2A7-8C20879CB58E}" type="presParOf" srcId="{F9DF25AD-A02E-4CD2-A3A1-4FDB1C5D159C}" destId="{BA6C7A56-FC86-477F-88E4-111045CFB4AB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2A56F797-3DA9-4896-848B-EA703A74D659}" type="doc">
      <dgm:prSet loTypeId="urn:microsoft.com/office/officeart/2005/8/layout/list1" loCatId="list" qsTypeId="urn:microsoft.com/office/officeart/2005/8/quickstyle/simple1#11" qsCatId="simple" csTypeId="urn:microsoft.com/office/officeart/2005/8/colors/accent1_2#2" csCatId="accent1" phldr="1"/>
      <dgm:spPr/>
      <dgm:t>
        <a:bodyPr/>
        <a:lstStyle/>
        <a:p>
          <a:endParaRPr lang="es-MX"/>
        </a:p>
      </dgm:t>
    </dgm:pt>
    <dgm:pt modelId="{B6C34FF4-D65E-44D7-BCF6-F2D423420B34}">
      <dgm:prSet phldrT="[Texto]"/>
      <dgm:spPr/>
      <dgm:t>
        <a:bodyPr/>
        <a:lstStyle/>
        <a:p>
          <a:r>
            <a:rPr lang="es-ES" dirty="0" smtClean="0"/>
            <a:t>MARCH FORM 10 THE 14</a:t>
          </a:r>
          <a:endParaRPr lang="es-MX" dirty="0"/>
        </a:p>
      </dgm:t>
    </dgm:pt>
    <dgm:pt modelId="{CF6BF0B0-6C86-4B7A-81C6-04DC354FEA02}" type="parTrans" cxnId="{2F438049-20B7-44D9-A8BB-915BEE3DF25E}">
      <dgm:prSet/>
      <dgm:spPr/>
      <dgm:t>
        <a:bodyPr/>
        <a:lstStyle/>
        <a:p>
          <a:endParaRPr lang="es-MX"/>
        </a:p>
      </dgm:t>
    </dgm:pt>
    <dgm:pt modelId="{38BC16ED-5799-4541-A9C1-C6A6707B5029}" type="sibTrans" cxnId="{2F438049-20B7-44D9-A8BB-915BEE3DF25E}">
      <dgm:prSet/>
      <dgm:spPr/>
      <dgm:t>
        <a:bodyPr/>
        <a:lstStyle/>
        <a:p>
          <a:endParaRPr lang="es-MX"/>
        </a:p>
      </dgm:t>
    </dgm:pt>
    <dgm:pt modelId="{FA782D33-D0EA-4809-B6C7-80EBC28A8271}">
      <dgm:prSet phldrT="[Texto]"/>
      <dgm:spPr/>
      <dgm:t>
        <a:bodyPr/>
        <a:lstStyle/>
        <a:p>
          <a:r>
            <a:rPr lang="es-ES" dirty="0" smtClean="0"/>
            <a:t>DEEP, DEEP UNDER THE SEA</a:t>
          </a:r>
          <a:endParaRPr lang="es-MX" dirty="0"/>
        </a:p>
      </dgm:t>
    </dgm:pt>
    <dgm:pt modelId="{C363A1C4-7B05-4B48-9934-3B466B87515B}" type="parTrans" cxnId="{4757B256-5F63-448D-B7DD-CB24506B8938}">
      <dgm:prSet/>
      <dgm:spPr/>
      <dgm:t>
        <a:bodyPr/>
        <a:lstStyle/>
        <a:p>
          <a:endParaRPr lang="es-MX"/>
        </a:p>
      </dgm:t>
    </dgm:pt>
    <dgm:pt modelId="{6419A84D-3161-45CC-B999-601BD96EC61F}" type="sibTrans" cxnId="{4757B256-5F63-448D-B7DD-CB24506B8938}">
      <dgm:prSet/>
      <dgm:spPr/>
      <dgm:t>
        <a:bodyPr/>
        <a:lstStyle/>
        <a:p>
          <a:endParaRPr lang="es-MX"/>
        </a:p>
      </dgm:t>
    </dgm:pt>
    <dgm:pt modelId="{B39ECED2-54B0-4CF3-8C59-F8E19D0BAA14}" type="pres">
      <dgm:prSet presAssocID="{2A56F797-3DA9-4896-848B-EA703A74D65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9B2B8C7F-4C9B-4065-8B24-4F12F76969AD}" type="pres">
      <dgm:prSet presAssocID="{B6C34FF4-D65E-44D7-BCF6-F2D423420B34}" presName="parentLin" presStyleCnt="0"/>
      <dgm:spPr/>
    </dgm:pt>
    <dgm:pt modelId="{AD7BA5C4-4DB4-4F22-8206-30F8BD4EDEC8}" type="pres">
      <dgm:prSet presAssocID="{B6C34FF4-D65E-44D7-BCF6-F2D423420B34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62546788-F1E0-46F3-B1C9-2406F0D49EC7}" type="pres">
      <dgm:prSet presAssocID="{B6C34FF4-D65E-44D7-BCF6-F2D423420B3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1B986FB-1344-45A1-A070-D5A0E0BF0A07}" type="pres">
      <dgm:prSet presAssocID="{B6C34FF4-D65E-44D7-BCF6-F2D423420B34}" presName="negativeSpace" presStyleCnt="0"/>
      <dgm:spPr/>
    </dgm:pt>
    <dgm:pt modelId="{6635DE5D-9834-4995-8372-99BACC00C94C}" type="pres">
      <dgm:prSet presAssocID="{B6C34FF4-D65E-44D7-BCF6-F2D423420B34}" presName="childText" presStyleLbl="conFgAcc1" presStyleIdx="0" presStyleCnt="2">
        <dgm:presLayoutVars>
          <dgm:bulletEnabled val="1"/>
        </dgm:presLayoutVars>
      </dgm:prSet>
      <dgm:spPr/>
    </dgm:pt>
    <dgm:pt modelId="{752CD140-1E30-4836-9A89-B1FB6BC28043}" type="pres">
      <dgm:prSet presAssocID="{38BC16ED-5799-4541-A9C1-C6A6707B5029}" presName="spaceBetweenRectangles" presStyleCnt="0"/>
      <dgm:spPr/>
    </dgm:pt>
    <dgm:pt modelId="{D15E2F2A-B0E2-40A1-A217-D49C3F442D6F}" type="pres">
      <dgm:prSet presAssocID="{FA782D33-D0EA-4809-B6C7-80EBC28A8271}" presName="parentLin" presStyleCnt="0"/>
      <dgm:spPr/>
    </dgm:pt>
    <dgm:pt modelId="{A9BB2ACD-89ED-4BD6-B489-C6315E928E7E}" type="pres">
      <dgm:prSet presAssocID="{FA782D33-D0EA-4809-B6C7-80EBC28A8271}" presName="parentLeftMargin" presStyleLbl="node1" presStyleIdx="0" presStyleCnt="2"/>
      <dgm:spPr/>
      <dgm:t>
        <a:bodyPr/>
        <a:lstStyle/>
        <a:p>
          <a:endParaRPr lang="es-ES"/>
        </a:p>
      </dgm:t>
    </dgm:pt>
    <dgm:pt modelId="{9B63E046-58FE-4D87-AADB-40CC0BC66048}" type="pres">
      <dgm:prSet presAssocID="{FA782D33-D0EA-4809-B6C7-80EBC28A827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1B4057-89D2-4037-B949-E578A4E59343}" type="pres">
      <dgm:prSet presAssocID="{FA782D33-D0EA-4809-B6C7-80EBC28A8271}" presName="negativeSpace" presStyleCnt="0"/>
      <dgm:spPr/>
    </dgm:pt>
    <dgm:pt modelId="{D151AEBB-B864-4CE7-9203-480BD83FAC33}" type="pres">
      <dgm:prSet presAssocID="{FA782D33-D0EA-4809-B6C7-80EBC28A8271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F438049-20B7-44D9-A8BB-915BEE3DF25E}" srcId="{2A56F797-3DA9-4896-848B-EA703A74D659}" destId="{B6C34FF4-D65E-44D7-BCF6-F2D423420B34}" srcOrd="0" destOrd="0" parTransId="{CF6BF0B0-6C86-4B7A-81C6-04DC354FEA02}" sibTransId="{38BC16ED-5799-4541-A9C1-C6A6707B5029}"/>
    <dgm:cxn modelId="{4757B256-5F63-448D-B7DD-CB24506B8938}" srcId="{2A56F797-3DA9-4896-848B-EA703A74D659}" destId="{FA782D33-D0EA-4809-B6C7-80EBC28A8271}" srcOrd="1" destOrd="0" parTransId="{C363A1C4-7B05-4B48-9934-3B466B87515B}" sibTransId="{6419A84D-3161-45CC-B999-601BD96EC61F}"/>
    <dgm:cxn modelId="{3E1FB303-2C15-4F16-A21F-0F12D64A1A81}" type="presOf" srcId="{2A56F797-3DA9-4896-848B-EA703A74D659}" destId="{B39ECED2-54B0-4CF3-8C59-F8E19D0BAA14}" srcOrd="0" destOrd="0" presId="urn:microsoft.com/office/officeart/2005/8/layout/list1"/>
    <dgm:cxn modelId="{35A775F7-DF1A-41D8-A57E-481ABB973F8B}" type="presOf" srcId="{B6C34FF4-D65E-44D7-BCF6-F2D423420B34}" destId="{AD7BA5C4-4DB4-4F22-8206-30F8BD4EDEC8}" srcOrd="0" destOrd="0" presId="urn:microsoft.com/office/officeart/2005/8/layout/list1"/>
    <dgm:cxn modelId="{B568F71C-E58D-4922-ADC9-A35EDEED76C4}" type="presOf" srcId="{B6C34FF4-D65E-44D7-BCF6-F2D423420B34}" destId="{62546788-F1E0-46F3-B1C9-2406F0D49EC7}" srcOrd="1" destOrd="0" presId="urn:microsoft.com/office/officeart/2005/8/layout/list1"/>
    <dgm:cxn modelId="{47225F26-69C4-44D2-B7E1-CE0DFDB04F22}" type="presOf" srcId="{FA782D33-D0EA-4809-B6C7-80EBC28A8271}" destId="{9B63E046-58FE-4D87-AADB-40CC0BC66048}" srcOrd="1" destOrd="0" presId="urn:microsoft.com/office/officeart/2005/8/layout/list1"/>
    <dgm:cxn modelId="{A9F53904-CF2B-458E-BBCE-8EA4C529C569}" type="presOf" srcId="{FA782D33-D0EA-4809-B6C7-80EBC28A8271}" destId="{A9BB2ACD-89ED-4BD6-B489-C6315E928E7E}" srcOrd="0" destOrd="0" presId="urn:microsoft.com/office/officeart/2005/8/layout/list1"/>
    <dgm:cxn modelId="{A19187C3-BA2A-4A72-81F4-DD61B744D9FF}" type="presParOf" srcId="{B39ECED2-54B0-4CF3-8C59-F8E19D0BAA14}" destId="{9B2B8C7F-4C9B-4065-8B24-4F12F76969AD}" srcOrd="0" destOrd="0" presId="urn:microsoft.com/office/officeart/2005/8/layout/list1"/>
    <dgm:cxn modelId="{4D8E7E18-0068-4C7D-A820-64C5D5A7CF9D}" type="presParOf" srcId="{9B2B8C7F-4C9B-4065-8B24-4F12F76969AD}" destId="{AD7BA5C4-4DB4-4F22-8206-30F8BD4EDEC8}" srcOrd="0" destOrd="0" presId="urn:microsoft.com/office/officeart/2005/8/layout/list1"/>
    <dgm:cxn modelId="{75521C70-E45E-45EE-ACCC-4EDFD94B1491}" type="presParOf" srcId="{9B2B8C7F-4C9B-4065-8B24-4F12F76969AD}" destId="{62546788-F1E0-46F3-B1C9-2406F0D49EC7}" srcOrd="1" destOrd="0" presId="urn:microsoft.com/office/officeart/2005/8/layout/list1"/>
    <dgm:cxn modelId="{DE1F7417-2AB1-4D8B-AC41-23EFC775D880}" type="presParOf" srcId="{B39ECED2-54B0-4CF3-8C59-F8E19D0BAA14}" destId="{E1B986FB-1344-45A1-A070-D5A0E0BF0A07}" srcOrd="1" destOrd="0" presId="urn:microsoft.com/office/officeart/2005/8/layout/list1"/>
    <dgm:cxn modelId="{DE46C5A2-5C73-487D-9C67-1FFDBDB1E550}" type="presParOf" srcId="{B39ECED2-54B0-4CF3-8C59-F8E19D0BAA14}" destId="{6635DE5D-9834-4995-8372-99BACC00C94C}" srcOrd="2" destOrd="0" presId="urn:microsoft.com/office/officeart/2005/8/layout/list1"/>
    <dgm:cxn modelId="{EBE9659C-6C14-411E-9111-168E7870CE66}" type="presParOf" srcId="{B39ECED2-54B0-4CF3-8C59-F8E19D0BAA14}" destId="{752CD140-1E30-4836-9A89-B1FB6BC28043}" srcOrd="3" destOrd="0" presId="urn:microsoft.com/office/officeart/2005/8/layout/list1"/>
    <dgm:cxn modelId="{D144B2ED-E3B5-42D0-9D8E-66AA62E4D086}" type="presParOf" srcId="{B39ECED2-54B0-4CF3-8C59-F8E19D0BAA14}" destId="{D15E2F2A-B0E2-40A1-A217-D49C3F442D6F}" srcOrd="4" destOrd="0" presId="urn:microsoft.com/office/officeart/2005/8/layout/list1"/>
    <dgm:cxn modelId="{83ADEDA0-C290-4582-9297-E50BFA7F8063}" type="presParOf" srcId="{D15E2F2A-B0E2-40A1-A217-D49C3F442D6F}" destId="{A9BB2ACD-89ED-4BD6-B489-C6315E928E7E}" srcOrd="0" destOrd="0" presId="urn:microsoft.com/office/officeart/2005/8/layout/list1"/>
    <dgm:cxn modelId="{BA51DC99-6522-4057-B340-70B748ED8790}" type="presParOf" srcId="{D15E2F2A-B0E2-40A1-A217-D49C3F442D6F}" destId="{9B63E046-58FE-4D87-AADB-40CC0BC66048}" srcOrd="1" destOrd="0" presId="urn:microsoft.com/office/officeart/2005/8/layout/list1"/>
    <dgm:cxn modelId="{A2C99D36-2901-48E0-9238-AE08B7D3131A}" type="presParOf" srcId="{B39ECED2-54B0-4CF3-8C59-F8E19D0BAA14}" destId="{411B4057-89D2-4037-B949-E578A4E59343}" srcOrd="5" destOrd="0" presId="urn:microsoft.com/office/officeart/2005/8/layout/list1"/>
    <dgm:cxn modelId="{213CA71B-0CFD-4C95-B44F-E15F89D9E08F}" type="presParOf" srcId="{B39ECED2-54B0-4CF3-8C59-F8E19D0BAA14}" destId="{D151AEBB-B864-4CE7-9203-480BD83FAC33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E45743CA-DBF5-4954-9950-18533C0668B3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FF04CA8-CDF7-4804-B2A8-02254077DF8E}">
      <dgm:prSet phldrT="[Texto]" custT="1"/>
      <dgm:spPr/>
      <dgm:t>
        <a:bodyPr/>
        <a:lstStyle/>
        <a:p>
          <a:r>
            <a:rPr lang="es-ES" sz="4000" dirty="0" smtClean="0">
              <a:solidFill>
                <a:srgbClr val="D60093"/>
              </a:solidFill>
              <a:latin typeface="Comic Sans MS" pitchFamily="66" charset="0"/>
            </a:rPr>
            <a:t>MONDAY</a:t>
          </a:r>
          <a:endParaRPr lang="es-MX" sz="4000" dirty="0">
            <a:solidFill>
              <a:srgbClr val="D60093"/>
            </a:solidFill>
            <a:latin typeface="Comic Sans MS" pitchFamily="66" charset="0"/>
          </a:endParaRPr>
        </a:p>
      </dgm:t>
    </dgm:pt>
    <dgm:pt modelId="{0B17330F-B939-42E3-A4C4-CCC6566AB8A5}" type="parTrans" cxnId="{1BFCA31C-C738-4CD2-A009-47373BDC9456}">
      <dgm:prSet/>
      <dgm:spPr/>
      <dgm:t>
        <a:bodyPr/>
        <a:lstStyle/>
        <a:p>
          <a:endParaRPr lang="es-MX"/>
        </a:p>
      </dgm:t>
    </dgm:pt>
    <dgm:pt modelId="{4B89993D-578D-41F6-97F1-10926D386344}" type="sibTrans" cxnId="{1BFCA31C-C738-4CD2-A009-47373BDC9456}">
      <dgm:prSet/>
      <dgm:spPr/>
      <dgm:t>
        <a:bodyPr/>
        <a:lstStyle/>
        <a:p>
          <a:endParaRPr lang="es-MX"/>
        </a:p>
      </dgm:t>
    </dgm:pt>
    <dgm:pt modelId="{A28454EA-716D-4A89-BB4E-B2683F62E664}" type="asst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LIQUID STATE</a:t>
          </a:r>
          <a:endParaRPr lang="es-MX" sz="2400" dirty="0">
            <a:latin typeface="Comic Sans MS" pitchFamily="66" charset="0"/>
          </a:endParaRPr>
        </a:p>
      </dgm:t>
    </dgm:pt>
    <dgm:pt modelId="{B5728EC7-00EE-4C28-AB1D-9188528813B9}" type="parTrans" cxnId="{05BB0648-237D-4C49-A7E7-8427021E7580}">
      <dgm:prSet/>
      <dgm:spPr/>
      <dgm:t>
        <a:bodyPr/>
        <a:lstStyle/>
        <a:p>
          <a:endParaRPr lang="es-MX"/>
        </a:p>
      </dgm:t>
    </dgm:pt>
    <dgm:pt modelId="{3DA26A6A-4C34-4E44-9E1C-4E45F7010415}" type="sibTrans" cxnId="{05BB0648-237D-4C49-A7E7-8427021E7580}">
      <dgm:prSet/>
      <dgm:spPr/>
      <dgm:t>
        <a:bodyPr/>
        <a:lstStyle/>
        <a:p>
          <a:endParaRPr lang="es-MX"/>
        </a:p>
      </dgm:t>
    </dgm:pt>
    <dgm:pt modelId="{8F3370A7-B7CF-4F8D-A7FD-76E12B54088F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MEETING: GLU-GLU</a:t>
          </a:r>
        </a:p>
        <a:p>
          <a:r>
            <a:rPr lang="es-ES" sz="2400" dirty="0" smtClean="0">
              <a:latin typeface="Comic Sans MS" pitchFamily="66" charset="0"/>
            </a:rPr>
            <a:t>WORKSHOP</a:t>
          </a:r>
          <a:endParaRPr lang="es-MX" sz="2400" dirty="0">
            <a:latin typeface="Comic Sans MS" pitchFamily="66" charset="0"/>
          </a:endParaRPr>
        </a:p>
      </dgm:t>
    </dgm:pt>
    <dgm:pt modelId="{4D596F17-C333-4CE3-8FE7-7FA4FA987D24}" type="parTrans" cxnId="{71710F6E-B2CE-4887-86BF-85FABC844949}">
      <dgm:prSet/>
      <dgm:spPr/>
      <dgm:t>
        <a:bodyPr/>
        <a:lstStyle/>
        <a:p>
          <a:endParaRPr lang="es-MX"/>
        </a:p>
      </dgm:t>
    </dgm:pt>
    <dgm:pt modelId="{1E845AE6-AA7B-4447-9E1D-64E6F9DEA3E3}" type="sibTrans" cxnId="{71710F6E-B2CE-4887-86BF-85FABC844949}">
      <dgm:prSet/>
      <dgm:spPr/>
      <dgm:t>
        <a:bodyPr/>
        <a:lstStyle/>
        <a:p>
          <a:endParaRPr lang="es-MX"/>
        </a:p>
      </dgm:t>
    </dgm:pt>
    <dgm:pt modelId="{5375B3DA-2042-4A12-BA94-BB1D92E6595E}">
      <dgm:prSet phldrT="[Texto]" custT="1"/>
      <dgm:spPr/>
      <dgm:t>
        <a:bodyPr/>
        <a:lstStyle/>
        <a:p>
          <a:r>
            <a:rPr lang="es-ES" sz="1600" dirty="0" smtClean="0">
              <a:latin typeface="Comic Sans MS" pitchFamily="66" charset="0"/>
            </a:rPr>
            <a:t>DIFFERENTS SHAPES</a:t>
          </a:r>
        </a:p>
        <a:p>
          <a:r>
            <a:rPr lang="es-ES" sz="1600" dirty="0" smtClean="0">
              <a:latin typeface="Comic Sans MS" pitchFamily="66" charset="0"/>
            </a:rPr>
            <a:t>FLAT AND VOLUME FIGURES</a:t>
          </a:r>
        </a:p>
        <a:p>
          <a:r>
            <a:rPr lang="es-ES" sz="1600" dirty="0" smtClean="0">
              <a:latin typeface="Comic Sans MS" pitchFamily="66" charset="0"/>
            </a:rPr>
            <a:t>FULLL CONTAINERS</a:t>
          </a:r>
        </a:p>
        <a:p>
          <a:endParaRPr lang="es-MX" sz="1400" dirty="0"/>
        </a:p>
      </dgm:t>
    </dgm:pt>
    <dgm:pt modelId="{F9AD8F59-7E36-4D10-9164-2024B0938542}" type="parTrans" cxnId="{D5046984-8464-4F95-96D0-5956908AFE13}">
      <dgm:prSet/>
      <dgm:spPr/>
      <dgm:t>
        <a:bodyPr/>
        <a:lstStyle/>
        <a:p>
          <a:endParaRPr lang="es-MX"/>
        </a:p>
      </dgm:t>
    </dgm:pt>
    <dgm:pt modelId="{493E521F-84AF-41E7-9033-B4CF5A872179}" type="sibTrans" cxnId="{D5046984-8464-4F95-96D0-5956908AFE13}">
      <dgm:prSet/>
      <dgm:spPr/>
      <dgm:t>
        <a:bodyPr/>
        <a:lstStyle/>
        <a:p>
          <a:endParaRPr lang="es-MX"/>
        </a:p>
      </dgm:t>
    </dgm:pt>
    <dgm:pt modelId="{76B369BA-9690-483E-B855-AD45F970FA37}">
      <dgm:prSet phldrT="[Texto]"/>
      <dgm:spPr/>
      <dgm:t>
        <a:bodyPr/>
        <a:lstStyle/>
        <a:p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IDENTIFY THE BASIC PROPERTIES AND CHARACTERISTICS OF THE LIQUID WATER</a:t>
          </a:r>
          <a:endParaRPr lang="es-MX" dirty="0">
            <a:solidFill>
              <a:srgbClr val="002060"/>
            </a:solidFill>
            <a:latin typeface="Comic Sans MS" pitchFamily="66" charset="0"/>
          </a:endParaRPr>
        </a:p>
      </dgm:t>
    </dgm:pt>
    <dgm:pt modelId="{597CA3E5-0A31-43F3-B2A5-3DF58EBD7F82}" type="parTrans" cxnId="{2832901E-BE00-489F-AEFC-B460CA51B980}">
      <dgm:prSet/>
      <dgm:spPr/>
      <dgm:t>
        <a:bodyPr/>
        <a:lstStyle/>
        <a:p>
          <a:endParaRPr lang="es-MX"/>
        </a:p>
      </dgm:t>
    </dgm:pt>
    <dgm:pt modelId="{856111BE-124B-4260-9D7F-6F2433DDBB50}" type="sibTrans" cxnId="{2832901E-BE00-489F-AEFC-B460CA51B980}">
      <dgm:prSet/>
      <dgm:spPr/>
      <dgm:t>
        <a:bodyPr/>
        <a:lstStyle/>
        <a:p>
          <a:endParaRPr lang="es-MX"/>
        </a:p>
      </dgm:t>
    </dgm:pt>
    <dgm:pt modelId="{B9627ECB-5A81-4A37-A025-BCA780194B20}" type="pres">
      <dgm:prSet presAssocID="{E45743CA-DBF5-4954-9950-18533C0668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070916C-0E02-4CF0-8814-793E533A7BD0}" type="pres">
      <dgm:prSet presAssocID="{7FF04CA8-CDF7-4804-B2A8-02254077DF8E}" presName="hierRoot1" presStyleCnt="0">
        <dgm:presLayoutVars>
          <dgm:hierBranch val="init"/>
        </dgm:presLayoutVars>
      </dgm:prSet>
      <dgm:spPr/>
    </dgm:pt>
    <dgm:pt modelId="{9D8942F3-22D7-49FD-97C5-9A52D4707983}" type="pres">
      <dgm:prSet presAssocID="{7FF04CA8-CDF7-4804-B2A8-02254077DF8E}" presName="rootComposite1" presStyleCnt="0"/>
      <dgm:spPr/>
    </dgm:pt>
    <dgm:pt modelId="{36F5FCE3-F2FE-4917-AF4F-B557EF7FC713}" type="pres">
      <dgm:prSet presAssocID="{7FF04CA8-CDF7-4804-B2A8-02254077DF8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2B4F9F4-84B0-4E0A-A54B-C6CBEE03899A}" type="pres">
      <dgm:prSet presAssocID="{7FF04CA8-CDF7-4804-B2A8-02254077DF8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6CE59BBE-ED37-4ECB-B777-09F34BBDFF8B}" type="pres">
      <dgm:prSet presAssocID="{7FF04CA8-CDF7-4804-B2A8-02254077DF8E}" presName="hierChild2" presStyleCnt="0"/>
      <dgm:spPr/>
    </dgm:pt>
    <dgm:pt modelId="{7052F49D-54E7-498A-B096-8500191F7F3F}" type="pres">
      <dgm:prSet presAssocID="{4D596F17-C333-4CE3-8FE7-7FA4FA987D2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6CA9E98-23C2-4244-97C1-6DEBEDA4693F}" type="pres">
      <dgm:prSet presAssocID="{8F3370A7-B7CF-4F8D-A7FD-76E12B54088F}" presName="hierRoot2" presStyleCnt="0">
        <dgm:presLayoutVars>
          <dgm:hierBranch val="init"/>
        </dgm:presLayoutVars>
      </dgm:prSet>
      <dgm:spPr/>
    </dgm:pt>
    <dgm:pt modelId="{09EBA3BC-742E-4AAC-A757-3F8DF1EDC27F}" type="pres">
      <dgm:prSet presAssocID="{8F3370A7-B7CF-4F8D-A7FD-76E12B54088F}" presName="rootComposite" presStyleCnt="0"/>
      <dgm:spPr/>
    </dgm:pt>
    <dgm:pt modelId="{89324773-1653-46F3-B85B-455DF7F88CAA}" type="pres">
      <dgm:prSet presAssocID="{8F3370A7-B7CF-4F8D-A7FD-76E12B54088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4F8ABB-7796-48E2-9B48-776D7EFBB45C}" type="pres">
      <dgm:prSet presAssocID="{8F3370A7-B7CF-4F8D-A7FD-76E12B54088F}" presName="rootConnector" presStyleLbl="node2" presStyleIdx="0" presStyleCnt="3"/>
      <dgm:spPr/>
      <dgm:t>
        <a:bodyPr/>
        <a:lstStyle/>
        <a:p>
          <a:endParaRPr lang="es-ES"/>
        </a:p>
      </dgm:t>
    </dgm:pt>
    <dgm:pt modelId="{7C5E60BB-0C1D-4AD1-97CC-F5A349A0A730}" type="pres">
      <dgm:prSet presAssocID="{8F3370A7-B7CF-4F8D-A7FD-76E12B54088F}" presName="hierChild4" presStyleCnt="0"/>
      <dgm:spPr/>
    </dgm:pt>
    <dgm:pt modelId="{23833E21-889C-42E6-94F7-CDDFFB94208C}" type="pres">
      <dgm:prSet presAssocID="{8F3370A7-B7CF-4F8D-A7FD-76E12B54088F}" presName="hierChild5" presStyleCnt="0"/>
      <dgm:spPr/>
    </dgm:pt>
    <dgm:pt modelId="{FD2F0A26-876A-4363-BE38-3F61B8075302}" type="pres">
      <dgm:prSet presAssocID="{F9AD8F59-7E36-4D10-9164-2024B093854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BAEDA387-09E8-4105-99EE-40252B52BCA8}" type="pres">
      <dgm:prSet presAssocID="{5375B3DA-2042-4A12-BA94-BB1D92E6595E}" presName="hierRoot2" presStyleCnt="0">
        <dgm:presLayoutVars>
          <dgm:hierBranch val="init"/>
        </dgm:presLayoutVars>
      </dgm:prSet>
      <dgm:spPr/>
    </dgm:pt>
    <dgm:pt modelId="{763EB811-141A-493F-AE4F-4162AFAA9805}" type="pres">
      <dgm:prSet presAssocID="{5375B3DA-2042-4A12-BA94-BB1D92E6595E}" presName="rootComposite" presStyleCnt="0"/>
      <dgm:spPr/>
    </dgm:pt>
    <dgm:pt modelId="{CF135A13-8B1F-45E4-BEA3-CC6902FA449C}" type="pres">
      <dgm:prSet presAssocID="{5375B3DA-2042-4A12-BA94-BB1D92E6595E}" presName="rootText" presStyleLbl="node2" presStyleIdx="1" presStyleCnt="3" custScaleX="102356" custScaleY="16852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ACFBC5C-5783-4548-8E93-C6731C2948D6}" type="pres">
      <dgm:prSet presAssocID="{5375B3DA-2042-4A12-BA94-BB1D92E6595E}" presName="rootConnector" presStyleLbl="node2" presStyleIdx="1" presStyleCnt="3"/>
      <dgm:spPr/>
      <dgm:t>
        <a:bodyPr/>
        <a:lstStyle/>
        <a:p>
          <a:endParaRPr lang="es-ES"/>
        </a:p>
      </dgm:t>
    </dgm:pt>
    <dgm:pt modelId="{7EAFF24D-1916-479D-B7CF-4FBF424EEDF8}" type="pres">
      <dgm:prSet presAssocID="{5375B3DA-2042-4A12-BA94-BB1D92E6595E}" presName="hierChild4" presStyleCnt="0"/>
      <dgm:spPr/>
    </dgm:pt>
    <dgm:pt modelId="{7786F74D-BAC4-4C2B-B9C1-BAD3C9246D25}" type="pres">
      <dgm:prSet presAssocID="{5375B3DA-2042-4A12-BA94-BB1D92E6595E}" presName="hierChild5" presStyleCnt="0"/>
      <dgm:spPr/>
    </dgm:pt>
    <dgm:pt modelId="{3666D24F-C91D-439D-A688-53EAECE51CFD}" type="pres">
      <dgm:prSet presAssocID="{597CA3E5-0A31-43F3-B2A5-3DF58EBD7F82}" presName="Name37" presStyleLbl="parChTrans1D2" presStyleIdx="2" presStyleCnt="4"/>
      <dgm:spPr/>
      <dgm:t>
        <a:bodyPr/>
        <a:lstStyle/>
        <a:p>
          <a:endParaRPr lang="es-ES"/>
        </a:p>
      </dgm:t>
    </dgm:pt>
    <dgm:pt modelId="{CA5C0863-79D1-4D57-B405-E574EE9426CC}" type="pres">
      <dgm:prSet presAssocID="{76B369BA-9690-483E-B855-AD45F970FA37}" presName="hierRoot2" presStyleCnt="0">
        <dgm:presLayoutVars>
          <dgm:hierBranch val="init"/>
        </dgm:presLayoutVars>
      </dgm:prSet>
      <dgm:spPr/>
    </dgm:pt>
    <dgm:pt modelId="{68091C3D-EF38-4E86-B8C4-900848ACE875}" type="pres">
      <dgm:prSet presAssocID="{76B369BA-9690-483E-B855-AD45F970FA37}" presName="rootComposite" presStyleCnt="0"/>
      <dgm:spPr/>
    </dgm:pt>
    <dgm:pt modelId="{5566113E-4019-43A2-B789-B0900144B47A}" type="pres">
      <dgm:prSet presAssocID="{76B369BA-9690-483E-B855-AD45F970FA37}" presName="rootText" presStyleLbl="node2" presStyleIdx="2" presStyleCnt="3" custScaleX="101292" custScaleY="1356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9C31FB0-714B-48D8-A551-76DDED07E7D0}" type="pres">
      <dgm:prSet presAssocID="{76B369BA-9690-483E-B855-AD45F970FA37}" presName="rootConnector" presStyleLbl="node2" presStyleIdx="2" presStyleCnt="3"/>
      <dgm:spPr/>
      <dgm:t>
        <a:bodyPr/>
        <a:lstStyle/>
        <a:p>
          <a:endParaRPr lang="es-ES"/>
        </a:p>
      </dgm:t>
    </dgm:pt>
    <dgm:pt modelId="{D406DC29-F934-46CE-8671-49A2A234BCEC}" type="pres">
      <dgm:prSet presAssocID="{76B369BA-9690-483E-B855-AD45F970FA37}" presName="hierChild4" presStyleCnt="0"/>
      <dgm:spPr/>
    </dgm:pt>
    <dgm:pt modelId="{81AA4A6A-7AD8-4134-8D28-583D6235003B}" type="pres">
      <dgm:prSet presAssocID="{76B369BA-9690-483E-B855-AD45F970FA37}" presName="hierChild5" presStyleCnt="0"/>
      <dgm:spPr/>
    </dgm:pt>
    <dgm:pt modelId="{9D99CC61-6EDA-4F09-94A6-04550E7B195D}" type="pres">
      <dgm:prSet presAssocID="{7FF04CA8-CDF7-4804-B2A8-02254077DF8E}" presName="hierChild3" presStyleCnt="0"/>
      <dgm:spPr/>
    </dgm:pt>
    <dgm:pt modelId="{AC7BAFC0-D68C-4B94-A5AE-B75809741F20}" type="pres">
      <dgm:prSet presAssocID="{B5728EC7-00EE-4C28-AB1D-9188528813B9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B3FD6522-A93C-41B4-A669-11E3C0D607B2}" type="pres">
      <dgm:prSet presAssocID="{A28454EA-716D-4A89-BB4E-B2683F62E664}" presName="hierRoot3" presStyleCnt="0">
        <dgm:presLayoutVars>
          <dgm:hierBranch val="init"/>
        </dgm:presLayoutVars>
      </dgm:prSet>
      <dgm:spPr/>
    </dgm:pt>
    <dgm:pt modelId="{EAD71344-B6DD-4B0D-90AC-E2124907B2B8}" type="pres">
      <dgm:prSet presAssocID="{A28454EA-716D-4A89-BB4E-B2683F62E664}" presName="rootComposite3" presStyleCnt="0"/>
      <dgm:spPr/>
    </dgm:pt>
    <dgm:pt modelId="{E427E6A1-3DEC-453B-B529-712AF2008CC9}" type="pres">
      <dgm:prSet presAssocID="{A28454EA-716D-4A89-BB4E-B2683F62E664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A3C6FD3-0439-4CBB-9E9F-F90B2626BB52}" type="pres">
      <dgm:prSet presAssocID="{A28454EA-716D-4A89-BB4E-B2683F62E664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B2D8341-3B75-40AD-8E7D-4B24075EBCC0}" type="pres">
      <dgm:prSet presAssocID="{A28454EA-716D-4A89-BB4E-B2683F62E664}" presName="hierChild6" presStyleCnt="0"/>
      <dgm:spPr/>
    </dgm:pt>
    <dgm:pt modelId="{7ACBC5DA-2D3D-4BB1-8567-B9D4B3AA9C5A}" type="pres">
      <dgm:prSet presAssocID="{A28454EA-716D-4A89-BB4E-B2683F62E664}" presName="hierChild7" presStyleCnt="0"/>
      <dgm:spPr/>
    </dgm:pt>
  </dgm:ptLst>
  <dgm:cxnLst>
    <dgm:cxn modelId="{BD397CC9-F962-474B-817C-3373A622EC8D}" type="presOf" srcId="{5375B3DA-2042-4A12-BA94-BB1D92E6595E}" destId="{CF135A13-8B1F-45E4-BEA3-CC6902FA449C}" srcOrd="0" destOrd="0" presId="urn:microsoft.com/office/officeart/2005/8/layout/orgChart1"/>
    <dgm:cxn modelId="{05BB0648-237D-4C49-A7E7-8427021E7580}" srcId="{7FF04CA8-CDF7-4804-B2A8-02254077DF8E}" destId="{A28454EA-716D-4A89-BB4E-B2683F62E664}" srcOrd="0" destOrd="0" parTransId="{B5728EC7-00EE-4C28-AB1D-9188528813B9}" sibTransId="{3DA26A6A-4C34-4E44-9E1C-4E45F7010415}"/>
    <dgm:cxn modelId="{2832901E-BE00-489F-AEFC-B460CA51B980}" srcId="{7FF04CA8-CDF7-4804-B2A8-02254077DF8E}" destId="{76B369BA-9690-483E-B855-AD45F970FA37}" srcOrd="3" destOrd="0" parTransId="{597CA3E5-0A31-43F3-B2A5-3DF58EBD7F82}" sibTransId="{856111BE-124B-4260-9D7F-6F2433DDBB50}"/>
    <dgm:cxn modelId="{71710F6E-B2CE-4887-86BF-85FABC844949}" srcId="{7FF04CA8-CDF7-4804-B2A8-02254077DF8E}" destId="{8F3370A7-B7CF-4F8D-A7FD-76E12B54088F}" srcOrd="1" destOrd="0" parTransId="{4D596F17-C333-4CE3-8FE7-7FA4FA987D24}" sibTransId="{1E845AE6-AA7B-4447-9E1D-64E6F9DEA3E3}"/>
    <dgm:cxn modelId="{1B7E2A27-7CBA-4F65-AEDF-0E0424AFAE94}" type="presOf" srcId="{F9AD8F59-7E36-4D10-9164-2024B0938542}" destId="{FD2F0A26-876A-4363-BE38-3F61B8075302}" srcOrd="0" destOrd="0" presId="urn:microsoft.com/office/officeart/2005/8/layout/orgChart1"/>
    <dgm:cxn modelId="{1BFCA31C-C738-4CD2-A009-47373BDC9456}" srcId="{E45743CA-DBF5-4954-9950-18533C0668B3}" destId="{7FF04CA8-CDF7-4804-B2A8-02254077DF8E}" srcOrd="0" destOrd="0" parTransId="{0B17330F-B939-42E3-A4C4-CCC6566AB8A5}" sibTransId="{4B89993D-578D-41F6-97F1-10926D386344}"/>
    <dgm:cxn modelId="{5C6531C6-288B-4DD2-B002-590AE8C19C2F}" type="presOf" srcId="{597CA3E5-0A31-43F3-B2A5-3DF58EBD7F82}" destId="{3666D24F-C91D-439D-A688-53EAECE51CFD}" srcOrd="0" destOrd="0" presId="urn:microsoft.com/office/officeart/2005/8/layout/orgChart1"/>
    <dgm:cxn modelId="{D5046984-8464-4F95-96D0-5956908AFE13}" srcId="{7FF04CA8-CDF7-4804-B2A8-02254077DF8E}" destId="{5375B3DA-2042-4A12-BA94-BB1D92E6595E}" srcOrd="2" destOrd="0" parTransId="{F9AD8F59-7E36-4D10-9164-2024B0938542}" sibTransId="{493E521F-84AF-41E7-9033-B4CF5A872179}"/>
    <dgm:cxn modelId="{62AA190D-FA31-4114-8DA5-0D12EBB90883}" type="presOf" srcId="{4D596F17-C333-4CE3-8FE7-7FA4FA987D24}" destId="{7052F49D-54E7-498A-B096-8500191F7F3F}" srcOrd="0" destOrd="0" presId="urn:microsoft.com/office/officeart/2005/8/layout/orgChart1"/>
    <dgm:cxn modelId="{FDBFA593-0617-4544-8C6D-5150FB328918}" type="presOf" srcId="{A28454EA-716D-4A89-BB4E-B2683F62E664}" destId="{E427E6A1-3DEC-453B-B529-712AF2008CC9}" srcOrd="0" destOrd="0" presId="urn:microsoft.com/office/officeart/2005/8/layout/orgChart1"/>
    <dgm:cxn modelId="{86A9563C-B1C6-41EF-B9BD-07FA7A9C80B2}" type="presOf" srcId="{E45743CA-DBF5-4954-9950-18533C0668B3}" destId="{B9627ECB-5A81-4A37-A025-BCA780194B20}" srcOrd="0" destOrd="0" presId="urn:microsoft.com/office/officeart/2005/8/layout/orgChart1"/>
    <dgm:cxn modelId="{FC604EA0-30E6-4E4D-A643-D8494CF9EB9D}" type="presOf" srcId="{8F3370A7-B7CF-4F8D-A7FD-76E12B54088F}" destId="{0E4F8ABB-7796-48E2-9B48-776D7EFBB45C}" srcOrd="1" destOrd="0" presId="urn:microsoft.com/office/officeart/2005/8/layout/orgChart1"/>
    <dgm:cxn modelId="{ABA9124C-0D9D-4040-BD2E-30E9AC2D301B}" type="presOf" srcId="{A28454EA-716D-4A89-BB4E-B2683F62E664}" destId="{8A3C6FD3-0439-4CBB-9E9F-F90B2626BB52}" srcOrd="1" destOrd="0" presId="urn:microsoft.com/office/officeart/2005/8/layout/orgChart1"/>
    <dgm:cxn modelId="{D54502DF-9693-477A-A84E-61532CF25EF5}" type="presOf" srcId="{B5728EC7-00EE-4C28-AB1D-9188528813B9}" destId="{AC7BAFC0-D68C-4B94-A5AE-B75809741F20}" srcOrd="0" destOrd="0" presId="urn:microsoft.com/office/officeart/2005/8/layout/orgChart1"/>
    <dgm:cxn modelId="{48C4D8A9-8D9F-4C21-9C89-CDC2568E14A3}" type="presOf" srcId="{76B369BA-9690-483E-B855-AD45F970FA37}" destId="{99C31FB0-714B-48D8-A551-76DDED07E7D0}" srcOrd="1" destOrd="0" presId="urn:microsoft.com/office/officeart/2005/8/layout/orgChart1"/>
    <dgm:cxn modelId="{89ED5269-D46A-4A6C-9E0F-D261E849E2B1}" type="presOf" srcId="{7FF04CA8-CDF7-4804-B2A8-02254077DF8E}" destId="{42B4F9F4-84B0-4E0A-A54B-C6CBEE03899A}" srcOrd="1" destOrd="0" presId="urn:microsoft.com/office/officeart/2005/8/layout/orgChart1"/>
    <dgm:cxn modelId="{EA7CAD23-5823-46C8-9CD5-E57111987752}" type="presOf" srcId="{76B369BA-9690-483E-B855-AD45F970FA37}" destId="{5566113E-4019-43A2-B789-B0900144B47A}" srcOrd="0" destOrd="0" presId="urn:microsoft.com/office/officeart/2005/8/layout/orgChart1"/>
    <dgm:cxn modelId="{2CCA30E8-4F40-4B36-BFAA-C5C501FAE025}" type="presOf" srcId="{8F3370A7-B7CF-4F8D-A7FD-76E12B54088F}" destId="{89324773-1653-46F3-B85B-455DF7F88CAA}" srcOrd="0" destOrd="0" presId="urn:microsoft.com/office/officeart/2005/8/layout/orgChart1"/>
    <dgm:cxn modelId="{5E091A87-368D-4502-99C8-BF0A5AF7C251}" type="presOf" srcId="{7FF04CA8-CDF7-4804-B2A8-02254077DF8E}" destId="{36F5FCE3-F2FE-4917-AF4F-B557EF7FC713}" srcOrd="0" destOrd="0" presId="urn:microsoft.com/office/officeart/2005/8/layout/orgChart1"/>
    <dgm:cxn modelId="{899ECB9F-D888-4C7A-B053-FA47E24FB36A}" type="presOf" srcId="{5375B3DA-2042-4A12-BA94-BB1D92E6595E}" destId="{8ACFBC5C-5783-4548-8E93-C6731C2948D6}" srcOrd="1" destOrd="0" presId="urn:microsoft.com/office/officeart/2005/8/layout/orgChart1"/>
    <dgm:cxn modelId="{7B86080B-0105-459E-9C37-6424A79ABCAC}" type="presParOf" srcId="{B9627ECB-5A81-4A37-A025-BCA780194B20}" destId="{D070916C-0E02-4CF0-8814-793E533A7BD0}" srcOrd="0" destOrd="0" presId="urn:microsoft.com/office/officeart/2005/8/layout/orgChart1"/>
    <dgm:cxn modelId="{43663759-A600-4824-B423-58B79F950FFA}" type="presParOf" srcId="{D070916C-0E02-4CF0-8814-793E533A7BD0}" destId="{9D8942F3-22D7-49FD-97C5-9A52D4707983}" srcOrd="0" destOrd="0" presId="urn:microsoft.com/office/officeart/2005/8/layout/orgChart1"/>
    <dgm:cxn modelId="{7FF98523-171F-417D-A9A3-13719DA12EB6}" type="presParOf" srcId="{9D8942F3-22D7-49FD-97C5-9A52D4707983}" destId="{36F5FCE3-F2FE-4917-AF4F-B557EF7FC713}" srcOrd="0" destOrd="0" presId="urn:microsoft.com/office/officeart/2005/8/layout/orgChart1"/>
    <dgm:cxn modelId="{03C91596-931F-45E4-BB6D-B7BC341E420D}" type="presParOf" srcId="{9D8942F3-22D7-49FD-97C5-9A52D4707983}" destId="{42B4F9F4-84B0-4E0A-A54B-C6CBEE03899A}" srcOrd="1" destOrd="0" presId="urn:microsoft.com/office/officeart/2005/8/layout/orgChart1"/>
    <dgm:cxn modelId="{7D322188-B49E-4AEF-BFA4-0FEBC1D1DFB3}" type="presParOf" srcId="{D070916C-0E02-4CF0-8814-793E533A7BD0}" destId="{6CE59BBE-ED37-4ECB-B777-09F34BBDFF8B}" srcOrd="1" destOrd="0" presId="urn:microsoft.com/office/officeart/2005/8/layout/orgChart1"/>
    <dgm:cxn modelId="{5F056761-2C38-4D80-AD06-C576F7736E06}" type="presParOf" srcId="{6CE59BBE-ED37-4ECB-B777-09F34BBDFF8B}" destId="{7052F49D-54E7-498A-B096-8500191F7F3F}" srcOrd="0" destOrd="0" presId="urn:microsoft.com/office/officeart/2005/8/layout/orgChart1"/>
    <dgm:cxn modelId="{D14F4EB2-3DD4-47E2-9C61-D615FBAE374B}" type="presParOf" srcId="{6CE59BBE-ED37-4ECB-B777-09F34BBDFF8B}" destId="{66CA9E98-23C2-4244-97C1-6DEBEDA4693F}" srcOrd="1" destOrd="0" presId="urn:microsoft.com/office/officeart/2005/8/layout/orgChart1"/>
    <dgm:cxn modelId="{F83EE030-A275-40DF-A529-0C1E3469755F}" type="presParOf" srcId="{66CA9E98-23C2-4244-97C1-6DEBEDA4693F}" destId="{09EBA3BC-742E-4AAC-A757-3F8DF1EDC27F}" srcOrd="0" destOrd="0" presId="urn:microsoft.com/office/officeart/2005/8/layout/orgChart1"/>
    <dgm:cxn modelId="{A2FA6D29-81DF-4466-801E-E48A98E059B4}" type="presParOf" srcId="{09EBA3BC-742E-4AAC-A757-3F8DF1EDC27F}" destId="{89324773-1653-46F3-B85B-455DF7F88CAA}" srcOrd="0" destOrd="0" presId="urn:microsoft.com/office/officeart/2005/8/layout/orgChart1"/>
    <dgm:cxn modelId="{95DDE198-8963-4B59-979A-40ED34DEBCC7}" type="presParOf" srcId="{09EBA3BC-742E-4AAC-A757-3F8DF1EDC27F}" destId="{0E4F8ABB-7796-48E2-9B48-776D7EFBB45C}" srcOrd="1" destOrd="0" presId="urn:microsoft.com/office/officeart/2005/8/layout/orgChart1"/>
    <dgm:cxn modelId="{2EAF8889-CEDB-4DC4-A52B-E39873490D22}" type="presParOf" srcId="{66CA9E98-23C2-4244-97C1-6DEBEDA4693F}" destId="{7C5E60BB-0C1D-4AD1-97CC-F5A349A0A730}" srcOrd="1" destOrd="0" presId="urn:microsoft.com/office/officeart/2005/8/layout/orgChart1"/>
    <dgm:cxn modelId="{E6D19C39-FE39-4059-ACBD-C3C3D05ED89D}" type="presParOf" srcId="{66CA9E98-23C2-4244-97C1-6DEBEDA4693F}" destId="{23833E21-889C-42E6-94F7-CDDFFB94208C}" srcOrd="2" destOrd="0" presId="urn:microsoft.com/office/officeart/2005/8/layout/orgChart1"/>
    <dgm:cxn modelId="{0F9C06B7-F820-41A1-A372-D20FEFF7D426}" type="presParOf" srcId="{6CE59BBE-ED37-4ECB-B777-09F34BBDFF8B}" destId="{FD2F0A26-876A-4363-BE38-3F61B8075302}" srcOrd="2" destOrd="0" presId="urn:microsoft.com/office/officeart/2005/8/layout/orgChart1"/>
    <dgm:cxn modelId="{3C4077B4-39DC-4725-86AD-A1C74B0C92EE}" type="presParOf" srcId="{6CE59BBE-ED37-4ECB-B777-09F34BBDFF8B}" destId="{BAEDA387-09E8-4105-99EE-40252B52BCA8}" srcOrd="3" destOrd="0" presId="urn:microsoft.com/office/officeart/2005/8/layout/orgChart1"/>
    <dgm:cxn modelId="{DBFCA9CB-874D-47EB-979D-98CBF2A9D481}" type="presParOf" srcId="{BAEDA387-09E8-4105-99EE-40252B52BCA8}" destId="{763EB811-141A-493F-AE4F-4162AFAA9805}" srcOrd="0" destOrd="0" presId="urn:microsoft.com/office/officeart/2005/8/layout/orgChart1"/>
    <dgm:cxn modelId="{B4824741-2D2F-4113-A613-A62667BEB940}" type="presParOf" srcId="{763EB811-141A-493F-AE4F-4162AFAA9805}" destId="{CF135A13-8B1F-45E4-BEA3-CC6902FA449C}" srcOrd="0" destOrd="0" presId="urn:microsoft.com/office/officeart/2005/8/layout/orgChart1"/>
    <dgm:cxn modelId="{F95C5728-9F05-4979-80BB-6A3BC0139C25}" type="presParOf" srcId="{763EB811-141A-493F-AE4F-4162AFAA9805}" destId="{8ACFBC5C-5783-4548-8E93-C6731C2948D6}" srcOrd="1" destOrd="0" presId="urn:microsoft.com/office/officeart/2005/8/layout/orgChart1"/>
    <dgm:cxn modelId="{D9354B53-4CD2-4CEC-B2F9-35D36072DC01}" type="presParOf" srcId="{BAEDA387-09E8-4105-99EE-40252B52BCA8}" destId="{7EAFF24D-1916-479D-B7CF-4FBF424EEDF8}" srcOrd="1" destOrd="0" presId="urn:microsoft.com/office/officeart/2005/8/layout/orgChart1"/>
    <dgm:cxn modelId="{577C6C98-7F91-4893-AB9D-51D2F8DCD189}" type="presParOf" srcId="{BAEDA387-09E8-4105-99EE-40252B52BCA8}" destId="{7786F74D-BAC4-4C2B-B9C1-BAD3C9246D25}" srcOrd="2" destOrd="0" presId="urn:microsoft.com/office/officeart/2005/8/layout/orgChart1"/>
    <dgm:cxn modelId="{FAE5E6DE-6F92-4A49-912C-EFDE01EA9F8E}" type="presParOf" srcId="{6CE59BBE-ED37-4ECB-B777-09F34BBDFF8B}" destId="{3666D24F-C91D-439D-A688-53EAECE51CFD}" srcOrd="4" destOrd="0" presId="urn:microsoft.com/office/officeart/2005/8/layout/orgChart1"/>
    <dgm:cxn modelId="{75782F84-D755-4619-90AA-E354CEBE895E}" type="presParOf" srcId="{6CE59BBE-ED37-4ECB-B777-09F34BBDFF8B}" destId="{CA5C0863-79D1-4D57-B405-E574EE9426CC}" srcOrd="5" destOrd="0" presId="urn:microsoft.com/office/officeart/2005/8/layout/orgChart1"/>
    <dgm:cxn modelId="{071A6493-F611-493B-84FF-E51270FF80C7}" type="presParOf" srcId="{CA5C0863-79D1-4D57-B405-E574EE9426CC}" destId="{68091C3D-EF38-4E86-B8C4-900848ACE875}" srcOrd="0" destOrd="0" presId="urn:microsoft.com/office/officeart/2005/8/layout/orgChart1"/>
    <dgm:cxn modelId="{BA0D74BA-E9E3-4EBE-B498-68BB316C26D7}" type="presParOf" srcId="{68091C3D-EF38-4E86-B8C4-900848ACE875}" destId="{5566113E-4019-43A2-B789-B0900144B47A}" srcOrd="0" destOrd="0" presId="urn:microsoft.com/office/officeart/2005/8/layout/orgChart1"/>
    <dgm:cxn modelId="{97D7384C-335A-4CCD-9EA7-BBECECAA5C03}" type="presParOf" srcId="{68091C3D-EF38-4E86-B8C4-900848ACE875}" destId="{99C31FB0-714B-48D8-A551-76DDED07E7D0}" srcOrd="1" destOrd="0" presId="urn:microsoft.com/office/officeart/2005/8/layout/orgChart1"/>
    <dgm:cxn modelId="{1A1B2186-D30E-4FB3-A731-FD50CBC6D397}" type="presParOf" srcId="{CA5C0863-79D1-4D57-B405-E574EE9426CC}" destId="{D406DC29-F934-46CE-8671-49A2A234BCEC}" srcOrd="1" destOrd="0" presId="urn:microsoft.com/office/officeart/2005/8/layout/orgChart1"/>
    <dgm:cxn modelId="{650C3288-5399-4BEE-93DC-215C22D0EAE5}" type="presParOf" srcId="{CA5C0863-79D1-4D57-B405-E574EE9426CC}" destId="{81AA4A6A-7AD8-4134-8D28-583D6235003B}" srcOrd="2" destOrd="0" presId="urn:microsoft.com/office/officeart/2005/8/layout/orgChart1"/>
    <dgm:cxn modelId="{673A4110-A0E3-4BBE-BF3A-CB590B3FB7D9}" type="presParOf" srcId="{D070916C-0E02-4CF0-8814-793E533A7BD0}" destId="{9D99CC61-6EDA-4F09-94A6-04550E7B195D}" srcOrd="2" destOrd="0" presId="urn:microsoft.com/office/officeart/2005/8/layout/orgChart1"/>
    <dgm:cxn modelId="{A26F0703-D7EE-4EC6-9261-9A6FFD342104}" type="presParOf" srcId="{9D99CC61-6EDA-4F09-94A6-04550E7B195D}" destId="{AC7BAFC0-D68C-4B94-A5AE-B75809741F20}" srcOrd="0" destOrd="0" presId="urn:microsoft.com/office/officeart/2005/8/layout/orgChart1"/>
    <dgm:cxn modelId="{605E68AC-E2D5-4C2A-92E8-152D989713A0}" type="presParOf" srcId="{9D99CC61-6EDA-4F09-94A6-04550E7B195D}" destId="{B3FD6522-A93C-41B4-A669-11E3C0D607B2}" srcOrd="1" destOrd="0" presId="urn:microsoft.com/office/officeart/2005/8/layout/orgChart1"/>
    <dgm:cxn modelId="{459611C2-34E4-4EFD-8D5E-54BB2F7BAFA9}" type="presParOf" srcId="{B3FD6522-A93C-41B4-A669-11E3C0D607B2}" destId="{EAD71344-B6DD-4B0D-90AC-E2124907B2B8}" srcOrd="0" destOrd="0" presId="urn:microsoft.com/office/officeart/2005/8/layout/orgChart1"/>
    <dgm:cxn modelId="{8A0F10A1-8673-4AEB-A5EC-2896479F012F}" type="presParOf" srcId="{EAD71344-B6DD-4B0D-90AC-E2124907B2B8}" destId="{E427E6A1-3DEC-453B-B529-712AF2008CC9}" srcOrd="0" destOrd="0" presId="urn:microsoft.com/office/officeart/2005/8/layout/orgChart1"/>
    <dgm:cxn modelId="{6CFBCA07-1CDC-436E-B339-F3C3E43552D2}" type="presParOf" srcId="{EAD71344-B6DD-4B0D-90AC-E2124907B2B8}" destId="{8A3C6FD3-0439-4CBB-9E9F-F90B2626BB52}" srcOrd="1" destOrd="0" presId="urn:microsoft.com/office/officeart/2005/8/layout/orgChart1"/>
    <dgm:cxn modelId="{1DB1E853-1D77-4DFF-9943-14EF699BB674}" type="presParOf" srcId="{B3FD6522-A93C-41B4-A669-11E3C0D607B2}" destId="{6B2D8341-3B75-40AD-8E7D-4B24075EBCC0}" srcOrd="1" destOrd="0" presId="urn:microsoft.com/office/officeart/2005/8/layout/orgChart1"/>
    <dgm:cxn modelId="{220746FC-58BE-4E0C-8699-15145E94B705}" type="presParOf" srcId="{B3FD6522-A93C-41B4-A669-11E3C0D607B2}" destId="{7ACBC5DA-2D3D-4BB1-8567-B9D4B3AA9C5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45743CA-DBF5-4954-9950-18533C0668B3}" type="doc">
      <dgm:prSet loTypeId="urn:microsoft.com/office/officeart/2005/8/layout/hierarchy2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FF04CA8-CDF7-4804-B2A8-02254077DF8E}">
      <dgm:prSet phldrT="[Texto]" custT="1"/>
      <dgm:spPr/>
      <dgm:t>
        <a:bodyPr/>
        <a:lstStyle/>
        <a:p>
          <a:r>
            <a:rPr lang="es-ES" sz="4000" dirty="0" smtClean="0">
              <a:solidFill>
                <a:srgbClr val="D60093"/>
              </a:solidFill>
              <a:latin typeface="Comic Sans MS" pitchFamily="66" charset="0"/>
            </a:rPr>
            <a:t>TUESDAY</a:t>
          </a:r>
          <a:endParaRPr lang="es-MX" sz="4000" dirty="0">
            <a:solidFill>
              <a:srgbClr val="D60093"/>
            </a:solidFill>
            <a:latin typeface="Comic Sans MS" pitchFamily="66" charset="0"/>
          </a:endParaRPr>
        </a:p>
      </dgm:t>
    </dgm:pt>
    <dgm:pt modelId="{0B17330F-B939-42E3-A4C4-CCC6566AB8A5}" type="parTrans" cxnId="{1BFCA31C-C738-4CD2-A009-47373BDC9456}">
      <dgm:prSet/>
      <dgm:spPr/>
      <dgm:t>
        <a:bodyPr/>
        <a:lstStyle/>
        <a:p>
          <a:endParaRPr lang="es-MX"/>
        </a:p>
      </dgm:t>
    </dgm:pt>
    <dgm:pt modelId="{4B89993D-578D-41F6-97F1-10926D386344}" type="sibTrans" cxnId="{1BFCA31C-C738-4CD2-A009-47373BDC9456}">
      <dgm:prSet/>
      <dgm:spPr/>
      <dgm:t>
        <a:bodyPr/>
        <a:lstStyle/>
        <a:p>
          <a:endParaRPr lang="es-MX"/>
        </a:p>
      </dgm:t>
    </dgm:pt>
    <dgm:pt modelId="{A28454EA-716D-4A89-BB4E-B2683F62E664}" type="asst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GASEOUS STATE</a:t>
          </a:r>
          <a:endParaRPr lang="es-MX" sz="2400" dirty="0">
            <a:latin typeface="Comic Sans MS" pitchFamily="66" charset="0"/>
          </a:endParaRPr>
        </a:p>
      </dgm:t>
    </dgm:pt>
    <dgm:pt modelId="{B5728EC7-00EE-4C28-AB1D-9188528813B9}" type="parTrans" cxnId="{05BB0648-237D-4C49-A7E7-8427021E7580}">
      <dgm:prSet/>
      <dgm:spPr/>
      <dgm:t>
        <a:bodyPr/>
        <a:lstStyle/>
        <a:p>
          <a:endParaRPr lang="es-MX"/>
        </a:p>
      </dgm:t>
    </dgm:pt>
    <dgm:pt modelId="{3DA26A6A-4C34-4E44-9E1C-4E45F7010415}" type="sibTrans" cxnId="{05BB0648-237D-4C49-A7E7-8427021E7580}">
      <dgm:prSet/>
      <dgm:spPr/>
      <dgm:t>
        <a:bodyPr/>
        <a:lstStyle/>
        <a:p>
          <a:endParaRPr lang="es-MX"/>
        </a:p>
      </dgm:t>
    </dgm:pt>
    <dgm:pt modelId="{8F3370A7-B7CF-4F8D-A7FD-76E12B54088F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MEETING</a:t>
          </a:r>
        </a:p>
        <a:p>
          <a:r>
            <a:rPr lang="es-ES" sz="2400" dirty="0" smtClean="0">
              <a:latin typeface="Comic Sans MS" pitchFamily="66" charset="0"/>
            </a:rPr>
            <a:t>WORKSHOPS</a:t>
          </a:r>
          <a:endParaRPr lang="es-MX" sz="2400" dirty="0">
            <a:latin typeface="Comic Sans MS" pitchFamily="66" charset="0"/>
          </a:endParaRPr>
        </a:p>
      </dgm:t>
    </dgm:pt>
    <dgm:pt modelId="{4D596F17-C333-4CE3-8FE7-7FA4FA987D24}" type="parTrans" cxnId="{71710F6E-B2CE-4887-86BF-85FABC844949}">
      <dgm:prSet/>
      <dgm:spPr/>
      <dgm:t>
        <a:bodyPr/>
        <a:lstStyle/>
        <a:p>
          <a:endParaRPr lang="es-MX"/>
        </a:p>
      </dgm:t>
    </dgm:pt>
    <dgm:pt modelId="{1E845AE6-AA7B-4447-9E1D-64E6F9DEA3E3}" type="sibTrans" cxnId="{71710F6E-B2CE-4887-86BF-85FABC844949}">
      <dgm:prSet/>
      <dgm:spPr/>
      <dgm:t>
        <a:bodyPr/>
        <a:lstStyle/>
        <a:p>
          <a:endParaRPr lang="es-MX"/>
        </a:p>
      </dgm:t>
    </dgm:pt>
    <dgm:pt modelId="{5375B3DA-2042-4A12-BA94-BB1D92E6595E}">
      <dgm:prSet phldrT="[Texto]" custT="1"/>
      <dgm:spPr/>
      <dgm:t>
        <a:bodyPr/>
        <a:lstStyle/>
        <a:p>
          <a:r>
            <a:rPr lang="es-ES" sz="1600" dirty="0" smtClean="0">
              <a:latin typeface="Comic Sans MS" pitchFamily="66" charset="0"/>
            </a:rPr>
            <a:t>CALENTAMOS EL AGUA.</a:t>
          </a:r>
        </a:p>
        <a:p>
          <a:r>
            <a:rPr lang="es-ES" sz="1600" dirty="0" smtClean="0">
              <a:latin typeface="Comic Sans MS" pitchFamily="66" charset="0"/>
            </a:rPr>
            <a:t>RESPIRAMOS EN LA VENTANA.</a:t>
          </a:r>
        </a:p>
        <a:p>
          <a:r>
            <a:rPr lang="es-ES" sz="1600" dirty="0" smtClean="0">
              <a:latin typeface="Comic Sans MS" pitchFamily="66" charset="0"/>
            </a:rPr>
            <a:t>OBJETOS QUE CONTIENEN GAS</a:t>
          </a:r>
        </a:p>
        <a:p>
          <a:endParaRPr lang="es-MX" sz="1400" dirty="0"/>
        </a:p>
      </dgm:t>
    </dgm:pt>
    <dgm:pt modelId="{F9AD8F59-7E36-4D10-9164-2024B0938542}" type="parTrans" cxnId="{D5046984-8464-4F95-96D0-5956908AFE13}">
      <dgm:prSet/>
      <dgm:spPr/>
      <dgm:t>
        <a:bodyPr/>
        <a:lstStyle/>
        <a:p>
          <a:endParaRPr lang="es-MX"/>
        </a:p>
      </dgm:t>
    </dgm:pt>
    <dgm:pt modelId="{493E521F-84AF-41E7-9033-B4CF5A872179}" type="sibTrans" cxnId="{D5046984-8464-4F95-96D0-5956908AFE13}">
      <dgm:prSet/>
      <dgm:spPr/>
      <dgm:t>
        <a:bodyPr/>
        <a:lstStyle/>
        <a:p>
          <a:endParaRPr lang="es-MX"/>
        </a:p>
      </dgm:t>
    </dgm:pt>
    <dgm:pt modelId="{76B369BA-9690-483E-B855-AD45F970FA37}">
      <dgm:prSet phldrT="[Texto]"/>
      <dgm:spPr/>
      <dgm:t>
        <a:bodyPr/>
        <a:lstStyle/>
        <a:p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EXPERIMENT WITH THE BASIC PROPERTIES AND CHARACTERISTIC OF THE GAS</a:t>
          </a:r>
          <a:endParaRPr lang="es-MX" dirty="0">
            <a:solidFill>
              <a:srgbClr val="002060"/>
            </a:solidFill>
            <a:latin typeface="Comic Sans MS" pitchFamily="66" charset="0"/>
          </a:endParaRPr>
        </a:p>
      </dgm:t>
    </dgm:pt>
    <dgm:pt modelId="{597CA3E5-0A31-43F3-B2A5-3DF58EBD7F82}" type="parTrans" cxnId="{2832901E-BE00-489F-AEFC-B460CA51B980}">
      <dgm:prSet/>
      <dgm:spPr/>
      <dgm:t>
        <a:bodyPr/>
        <a:lstStyle/>
        <a:p>
          <a:endParaRPr lang="es-MX"/>
        </a:p>
      </dgm:t>
    </dgm:pt>
    <dgm:pt modelId="{856111BE-124B-4260-9D7F-6F2433DDBB50}" type="sibTrans" cxnId="{2832901E-BE00-489F-AEFC-B460CA51B980}">
      <dgm:prSet/>
      <dgm:spPr/>
      <dgm:t>
        <a:bodyPr/>
        <a:lstStyle/>
        <a:p>
          <a:endParaRPr lang="es-MX"/>
        </a:p>
      </dgm:t>
    </dgm:pt>
    <dgm:pt modelId="{5B03907E-C695-4094-AB73-4B937410917F}" type="pres">
      <dgm:prSet presAssocID="{E45743CA-DBF5-4954-9950-18533C0668B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9064A6-CA9A-4CAF-A07C-1B5CF132E0E7}" type="pres">
      <dgm:prSet presAssocID="{7FF04CA8-CDF7-4804-B2A8-02254077DF8E}" presName="root1" presStyleCnt="0"/>
      <dgm:spPr/>
    </dgm:pt>
    <dgm:pt modelId="{D91AA3D2-61B7-49A6-9228-0146EEF64C3F}" type="pres">
      <dgm:prSet presAssocID="{7FF04CA8-CDF7-4804-B2A8-02254077DF8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1F25A27-4FD1-4156-BE79-23D20F0519C7}" type="pres">
      <dgm:prSet presAssocID="{7FF04CA8-CDF7-4804-B2A8-02254077DF8E}" presName="level2hierChild" presStyleCnt="0"/>
      <dgm:spPr/>
    </dgm:pt>
    <dgm:pt modelId="{422FC45E-0E37-4684-B428-0E8193FD044B}" type="pres">
      <dgm:prSet presAssocID="{B5728EC7-00EE-4C28-AB1D-9188528813B9}" presName="conn2-1" presStyleLbl="parChTrans1D2" presStyleIdx="0" presStyleCnt="4"/>
      <dgm:spPr/>
      <dgm:t>
        <a:bodyPr/>
        <a:lstStyle/>
        <a:p>
          <a:endParaRPr lang="es-ES"/>
        </a:p>
      </dgm:t>
    </dgm:pt>
    <dgm:pt modelId="{573A8BBE-2328-4BA2-A8C7-EFCB0EA2DEB1}" type="pres">
      <dgm:prSet presAssocID="{B5728EC7-00EE-4C28-AB1D-9188528813B9}" presName="connTx" presStyleLbl="parChTrans1D2" presStyleIdx="0" presStyleCnt="4"/>
      <dgm:spPr/>
      <dgm:t>
        <a:bodyPr/>
        <a:lstStyle/>
        <a:p>
          <a:endParaRPr lang="es-ES"/>
        </a:p>
      </dgm:t>
    </dgm:pt>
    <dgm:pt modelId="{82D1F20E-4F19-450C-B903-B78B0B828916}" type="pres">
      <dgm:prSet presAssocID="{A28454EA-716D-4A89-BB4E-B2683F62E664}" presName="root2" presStyleCnt="0"/>
      <dgm:spPr/>
    </dgm:pt>
    <dgm:pt modelId="{8468B0B9-8004-4CE6-AA5D-7B56CB6BF1E8}" type="pres">
      <dgm:prSet presAssocID="{A28454EA-716D-4A89-BB4E-B2683F62E664}" presName="LevelTwoTextNode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B880C45-44D4-4AE5-B8AC-B84233B3A9B7}" type="pres">
      <dgm:prSet presAssocID="{A28454EA-716D-4A89-BB4E-B2683F62E664}" presName="level3hierChild" presStyleCnt="0"/>
      <dgm:spPr/>
    </dgm:pt>
    <dgm:pt modelId="{8B2ACB0C-64C9-485B-84D4-B47B5016A187}" type="pres">
      <dgm:prSet presAssocID="{4D596F17-C333-4CE3-8FE7-7FA4FA987D24}" presName="conn2-1" presStyleLbl="parChTrans1D2" presStyleIdx="1" presStyleCnt="4"/>
      <dgm:spPr/>
      <dgm:t>
        <a:bodyPr/>
        <a:lstStyle/>
        <a:p>
          <a:endParaRPr lang="es-ES"/>
        </a:p>
      </dgm:t>
    </dgm:pt>
    <dgm:pt modelId="{8B1B513C-75E5-402C-930D-FF0E80033BDC}" type="pres">
      <dgm:prSet presAssocID="{4D596F17-C333-4CE3-8FE7-7FA4FA987D24}" presName="connTx" presStyleLbl="parChTrans1D2" presStyleIdx="1" presStyleCnt="4"/>
      <dgm:spPr/>
      <dgm:t>
        <a:bodyPr/>
        <a:lstStyle/>
        <a:p>
          <a:endParaRPr lang="es-ES"/>
        </a:p>
      </dgm:t>
    </dgm:pt>
    <dgm:pt modelId="{B3489561-3F52-4E02-A611-6939C1EC6FC6}" type="pres">
      <dgm:prSet presAssocID="{8F3370A7-B7CF-4F8D-A7FD-76E12B54088F}" presName="root2" presStyleCnt="0"/>
      <dgm:spPr/>
    </dgm:pt>
    <dgm:pt modelId="{2650EFCF-D558-4F4F-A559-1803095530C3}" type="pres">
      <dgm:prSet presAssocID="{8F3370A7-B7CF-4F8D-A7FD-76E12B54088F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EA8D607-DB33-4B3D-95D6-7EF067C75BDD}" type="pres">
      <dgm:prSet presAssocID="{8F3370A7-B7CF-4F8D-A7FD-76E12B54088F}" presName="level3hierChild" presStyleCnt="0"/>
      <dgm:spPr/>
    </dgm:pt>
    <dgm:pt modelId="{BD61A8DB-1F9C-4533-B34D-D7A6269524FA}" type="pres">
      <dgm:prSet presAssocID="{F9AD8F59-7E36-4D10-9164-2024B0938542}" presName="conn2-1" presStyleLbl="parChTrans1D2" presStyleIdx="2" presStyleCnt="4"/>
      <dgm:spPr/>
      <dgm:t>
        <a:bodyPr/>
        <a:lstStyle/>
        <a:p>
          <a:endParaRPr lang="es-ES"/>
        </a:p>
      </dgm:t>
    </dgm:pt>
    <dgm:pt modelId="{D659708B-F05F-449D-BB11-97F616A2EA15}" type="pres">
      <dgm:prSet presAssocID="{F9AD8F59-7E36-4D10-9164-2024B0938542}" presName="connTx" presStyleLbl="parChTrans1D2" presStyleIdx="2" presStyleCnt="4"/>
      <dgm:spPr/>
      <dgm:t>
        <a:bodyPr/>
        <a:lstStyle/>
        <a:p>
          <a:endParaRPr lang="es-ES"/>
        </a:p>
      </dgm:t>
    </dgm:pt>
    <dgm:pt modelId="{14B5C9FB-ACAB-44A9-89D4-A9E7BFC48ECB}" type="pres">
      <dgm:prSet presAssocID="{5375B3DA-2042-4A12-BA94-BB1D92E6595E}" presName="root2" presStyleCnt="0"/>
      <dgm:spPr/>
    </dgm:pt>
    <dgm:pt modelId="{C94D5525-8BAE-47B6-806D-D04FEE8761E5}" type="pres">
      <dgm:prSet presAssocID="{5375B3DA-2042-4A12-BA94-BB1D92E6595E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B6EFDD3-E10D-47E8-8CB1-B73227B3E409}" type="pres">
      <dgm:prSet presAssocID="{5375B3DA-2042-4A12-BA94-BB1D92E6595E}" presName="level3hierChild" presStyleCnt="0"/>
      <dgm:spPr/>
    </dgm:pt>
    <dgm:pt modelId="{B94CC771-F7B5-4A35-B9DF-F3C2BDCBAEFA}" type="pres">
      <dgm:prSet presAssocID="{597CA3E5-0A31-43F3-B2A5-3DF58EBD7F82}" presName="conn2-1" presStyleLbl="parChTrans1D2" presStyleIdx="3" presStyleCnt="4"/>
      <dgm:spPr/>
      <dgm:t>
        <a:bodyPr/>
        <a:lstStyle/>
        <a:p>
          <a:endParaRPr lang="es-ES"/>
        </a:p>
      </dgm:t>
    </dgm:pt>
    <dgm:pt modelId="{2FC67EDA-B1EB-4429-B1B1-4A24C895DF87}" type="pres">
      <dgm:prSet presAssocID="{597CA3E5-0A31-43F3-B2A5-3DF58EBD7F82}" presName="connTx" presStyleLbl="parChTrans1D2" presStyleIdx="3" presStyleCnt="4"/>
      <dgm:spPr/>
      <dgm:t>
        <a:bodyPr/>
        <a:lstStyle/>
        <a:p>
          <a:endParaRPr lang="es-ES"/>
        </a:p>
      </dgm:t>
    </dgm:pt>
    <dgm:pt modelId="{4A3DB521-EC20-4A0C-8FA2-98BA9AFB9A7E}" type="pres">
      <dgm:prSet presAssocID="{76B369BA-9690-483E-B855-AD45F970FA37}" presName="root2" presStyleCnt="0"/>
      <dgm:spPr/>
    </dgm:pt>
    <dgm:pt modelId="{AF672DE7-13DA-4CB6-9A35-43D403A289D8}" type="pres">
      <dgm:prSet presAssocID="{76B369BA-9690-483E-B855-AD45F970FA37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0A60009-C83D-4038-BB49-22DCEC8F6BE2}" type="pres">
      <dgm:prSet presAssocID="{76B369BA-9690-483E-B855-AD45F970FA37}" presName="level3hierChild" presStyleCnt="0"/>
      <dgm:spPr/>
    </dgm:pt>
  </dgm:ptLst>
  <dgm:cxnLst>
    <dgm:cxn modelId="{DB4DB44B-DAD0-47A0-BAE1-8ED5AA11998E}" type="presOf" srcId="{597CA3E5-0A31-43F3-B2A5-3DF58EBD7F82}" destId="{B94CC771-F7B5-4A35-B9DF-F3C2BDCBAEFA}" srcOrd="0" destOrd="0" presId="urn:microsoft.com/office/officeart/2005/8/layout/hierarchy2"/>
    <dgm:cxn modelId="{71710F6E-B2CE-4887-86BF-85FABC844949}" srcId="{7FF04CA8-CDF7-4804-B2A8-02254077DF8E}" destId="{8F3370A7-B7CF-4F8D-A7FD-76E12B54088F}" srcOrd="1" destOrd="0" parTransId="{4D596F17-C333-4CE3-8FE7-7FA4FA987D24}" sibTransId="{1E845AE6-AA7B-4447-9E1D-64E6F9DEA3E3}"/>
    <dgm:cxn modelId="{FA3C9E19-2E9D-4988-ADE7-EFC1916D5548}" type="presOf" srcId="{8F3370A7-B7CF-4F8D-A7FD-76E12B54088F}" destId="{2650EFCF-D558-4F4F-A559-1803095530C3}" srcOrd="0" destOrd="0" presId="urn:microsoft.com/office/officeart/2005/8/layout/hierarchy2"/>
    <dgm:cxn modelId="{EB0545DB-4F62-440B-8245-55A57DD26F85}" type="presOf" srcId="{4D596F17-C333-4CE3-8FE7-7FA4FA987D24}" destId="{8B1B513C-75E5-402C-930D-FF0E80033BDC}" srcOrd="1" destOrd="0" presId="urn:microsoft.com/office/officeart/2005/8/layout/hierarchy2"/>
    <dgm:cxn modelId="{6DCC66AA-AA8F-4677-A0C4-FDEB7BD7FFFB}" type="presOf" srcId="{B5728EC7-00EE-4C28-AB1D-9188528813B9}" destId="{422FC45E-0E37-4684-B428-0E8193FD044B}" srcOrd="0" destOrd="0" presId="urn:microsoft.com/office/officeart/2005/8/layout/hierarchy2"/>
    <dgm:cxn modelId="{792EC8CE-81BD-4BA9-B3F6-0A6BFEFCB9AD}" type="presOf" srcId="{5375B3DA-2042-4A12-BA94-BB1D92E6595E}" destId="{C94D5525-8BAE-47B6-806D-D04FEE8761E5}" srcOrd="0" destOrd="0" presId="urn:microsoft.com/office/officeart/2005/8/layout/hierarchy2"/>
    <dgm:cxn modelId="{05BB0648-237D-4C49-A7E7-8427021E7580}" srcId="{7FF04CA8-CDF7-4804-B2A8-02254077DF8E}" destId="{A28454EA-716D-4A89-BB4E-B2683F62E664}" srcOrd="0" destOrd="0" parTransId="{B5728EC7-00EE-4C28-AB1D-9188528813B9}" sibTransId="{3DA26A6A-4C34-4E44-9E1C-4E45F7010415}"/>
    <dgm:cxn modelId="{9A825D8D-BC4E-49D1-97B1-B36AB8D3AB08}" type="presOf" srcId="{76B369BA-9690-483E-B855-AD45F970FA37}" destId="{AF672DE7-13DA-4CB6-9A35-43D403A289D8}" srcOrd="0" destOrd="0" presId="urn:microsoft.com/office/officeart/2005/8/layout/hierarchy2"/>
    <dgm:cxn modelId="{09B142A7-D6BB-40BE-9D6B-2DB1D7BFD16F}" type="presOf" srcId="{B5728EC7-00EE-4C28-AB1D-9188528813B9}" destId="{573A8BBE-2328-4BA2-A8C7-EFCB0EA2DEB1}" srcOrd="1" destOrd="0" presId="urn:microsoft.com/office/officeart/2005/8/layout/hierarchy2"/>
    <dgm:cxn modelId="{2BD1FCB5-6E5C-4C96-8649-101A779FDA68}" type="presOf" srcId="{4D596F17-C333-4CE3-8FE7-7FA4FA987D24}" destId="{8B2ACB0C-64C9-485B-84D4-B47B5016A187}" srcOrd="0" destOrd="0" presId="urn:microsoft.com/office/officeart/2005/8/layout/hierarchy2"/>
    <dgm:cxn modelId="{2832901E-BE00-489F-AEFC-B460CA51B980}" srcId="{7FF04CA8-CDF7-4804-B2A8-02254077DF8E}" destId="{76B369BA-9690-483E-B855-AD45F970FA37}" srcOrd="3" destOrd="0" parTransId="{597CA3E5-0A31-43F3-B2A5-3DF58EBD7F82}" sibTransId="{856111BE-124B-4260-9D7F-6F2433DDBB50}"/>
    <dgm:cxn modelId="{DEA3BCB4-9309-48BE-BDA0-F74422ABBCCF}" type="presOf" srcId="{597CA3E5-0A31-43F3-B2A5-3DF58EBD7F82}" destId="{2FC67EDA-B1EB-4429-B1B1-4A24C895DF87}" srcOrd="1" destOrd="0" presId="urn:microsoft.com/office/officeart/2005/8/layout/hierarchy2"/>
    <dgm:cxn modelId="{AD68E701-E4AB-418B-B7CA-F3251EF97255}" type="presOf" srcId="{7FF04CA8-CDF7-4804-B2A8-02254077DF8E}" destId="{D91AA3D2-61B7-49A6-9228-0146EEF64C3F}" srcOrd="0" destOrd="0" presId="urn:microsoft.com/office/officeart/2005/8/layout/hierarchy2"/>
    <dgm:cxn modelId="{1BFCA31C-C738-4CD2-A009-47373BDC9456}" srcId="{E45743CA-DBF5-4954-9950-18533C0668B3}" destId="{7FF04CA8-CDF7-4804-B2A8-02254077DF8E}" srcOrd="0" destOrd="0" parTransId="{0B17330F-B939-42E3-A4C4-CCC6566AB8A5}" sibTransId="{4B89993D-578D-41F6-97F1-10926D386344}"/>
    <dgm:cxn modelId="{37A82A82-5DB1-468D-A562-2C85154E9CC1}" type="presOf" srcId="{F9AD8F59-7E36-4D10-9164-2024B0938542}" destId="{D659708B-F05F-449D-BB11-97F616A2EA15}" srcOrd="1" destOrd="0" presId="urn:microsoft.com/office/officeart/2005/8/layout/hierarchy2"/>
    <dgm:cxn modelId="{9E348949-059F-42B2-86F0-231A13B4F90E}" type="presOf" srcId="{A28454EA-716D-4A89-BB4E-B2683F62E664}" destId="{8468B0B9-8004-4CE6-AA5D-7B56CB6BF1E8}" srcOrd="0" destOrd="0" presId="urn:microsoft.com/office/officeart/2005/8/layout/hierarchy2"/>
    <dgm:cxn modelId="{D5046984-8464-4F95-96D0-5956908AFE13}" srcId="{7FF04CA8-CDF7-4804-B2A8-02254077DF8E}" destId="{5375B3DA-2042-4A12-BA94-BB1D92E6595E}" srcOrd="2" destOrd="0" parTransId="{F9AD8F59-7E36-4D10-9164-2024B0938542}" sibTransId="{493E521F-84AF-41E7-9033-B4CF5A872179}"/>
    <dgm:cxn modelId="{0498A31E-4C13-4B5D-886F-3917B1AAE52E}" type="presOf" srcId="{E45743CA-DBF5-4954-9950-18533C0668B3}" destId="{5B03907E-C695-4094-AB73-4B937410917F}" srcOrd="0" destOrd="0" presId="urn:microsoft.com/office/officeart/2005/8/layout/hierarchy2"/>
    <dgm:cxn modelId="{51D67309-F400-4DA5-81FA-EAFBBA8CF0C9}" type="presOf" srcId="{F9AD8F59-7E36-4D10-9164-2024B0938542}" destId="{BD61A8DB-1F9C-4533-B34D-D7A6269524FA}" srcOrd="0" destOrd="0" presId="urn:microsoft.com/office/officeart/2005/8/layout/hierarchy2"/>
    <dgm:cxn modelId="{0A47994A-2659-4FF0-8C6B-A0232FD7845A}" type="presParOf" srcId="{5B03907E-C695-4094-AB73-4B937410917F}" destId="{7D9064A6-CA9A-4CAF-A07C-1B5CF132E0E7}" srcOrd="0" destOrd="0" presId="urn:microsoft.com/office/officeart/2005/8/layout/hierarchy2"/>
    <dgm:cxn modelId="{5A85DF9C-A054-44EC-BFD8-BC8822F7F192}" type="presParOf" srcId="{7D9064A6-CA9A-4CAF-A07C-1B5CF132E0E7}" destId="{D91AA3D2-61B7-49A6-9228-0146EEF64C3F}" srcOrd="0" destOrd="0" presId="urn:microsoft.com/office/officeart/2005/8/layout/hierarchy2"/>
    <dgm:cxn modelId="{71CDFD58-A8C0-43B7-80E8-21243AADD704}" type="presParOf" srcId="{7D9064A6-CA9A-4CAF-A07C-1B5CF132E0E7}" destId="{F1F25A27-4FD1-4156-BE79-23D20F0519C7}" srcOrd="1" destOrd="0" presId="urn:microsoft.com/office/officeart/2005/8/layout/hierarchy2"/>
    <dgm:cxn modelId="{EDBA5079-A5F7-4539-BE1A-1F1C3650A363}" type="presParOf" srcId="{F1F25A27-4FD1-4156-BE79-23D20F0519C7}" destId="{422FC45E-0E37-4684-B428-0E8193FD044B}" srcOrd="0" destOrd="0" presId="urn:microsoft.com/office/officeart/2005/8/layout/hierarchy2"/>
    <dgm:cxn modelId="{88E2677E-D611-411C-AE40-48362A345A00}" type="presParOf" srcId="{422FC45E-0E37-4684-B428-0E8193FD044B}" destId="{573A8BBE-2328-4BA2-A8C7-EFCB0EA2DEB1}" srcOrd="0" destOrd="0" presId="urn:microsoft.com/office/officeart/2005/8/layout/hierarchy2"/>
    <dgm:cxn modelId="{18C4AA8D-9EE0-47D7-B06E-7237413EED6A}" type="presParOf" srcId="{F1F25A27-4FD1-4156-BE79-23D20F0519C7}" destId="{82D1F20E-4F19-450C-B903-B78B0B828916}" srcOrd="1" destOrd="0" presId="urn:microsoft.com/office/officeart/2005/8/layout/hierarchy2"/>
    <dgm:cxn modelId="{50556B04-525E-4728-9124-E51BA3B49BB5}" type="presParOf" srcId="{82D1F20E-4F19-450C-B903-B78B0B828916}" destId="{8468B0B9-8004-4CE6-AA5D-7B56CB6BF1E8}" srcOrd="0" destOrd="0" presId="urn:microsoft.com/office/officeart/2005/8/layout/hierarchy2"/>
    <dgm:cxn modelId="{CDEC1FDA-5D74-4D1E-B0B6-74C4D451A5E1}" type="presParOf" srcId="{82D1F20E-4F19-450C-B903-B78B0B828916}" destId="{2B880C45-44D4-4AE5-B8AC-B84233B3A9B7}" srcOrd="1" destOrd="0" presId="urn:microsoft.com/office/officeart/2005/8/layout/hierarchy2"/>
    <dgm:cxn modelId="{09B6A7A4-86AE-4C2C-A7A7-C4EF9A2AB55F}" type="presParOf" srcId="{F1F25A27-4FD1-4156-BE79-23D20F0519C7}" destId="{8B2ACB0C-64C9-485B-84D4-B47B5016A187}" srcOrd="2" destOrd="0" presId="urn:microsoft.com/office/officeart/2005/8/layout/hierarchy2"/>
    <dgm:cxn modelId="{37748A44-0A94-4417-941D-1E56C7FEEE6C}" type="presParOf" srcId="{8B2ACB0C-64C9-485B-84D4-B47B5016A187}" destId="{8B1B513C-75E5-402C-930D-FF0E80033BDC}" srcOrd="0" destOrd="0" presId="urn:microsoft.com/office/officeart/2005/8/layout/hierarchy2"/>
    <dgm:cxn modelId="{F4B4CE82-2674-42FB-A77E-484922163160}" type="presParOf" srcId="{F1F25A27-4FD1-4156-BE79-23D20F0519C7}" destId="{B3489561-3F52-4E02-A611-6939C1EC6FC6}" srcOrd="3" destOrd="0" presId="urn:microsoft.com/office/officeart/2005/8/layout/hierarchy2"/>
    <dgm:cxn modelId="{125BF7D2-21CC-43AD-8247-CEAED8426474}" type="presParOf" srcId="{B3489561-3F52-4E02-A611-6939C1EC6FC6}" destId="{2650EFCF-D558-4F4F-A559-1803095530C3}" srcOrd="0" destOrd="0" presId="urn:microsoft.com/office/officeart/2005/8/layout/hierarchy2"/>
    <dgm:cxn modelId="{A357618E-C6D4-4D84-B9DA-9BD98F6DC68C}" type="presParOf" srcId="{B3489561-3F52-4E02-A611-6939C1EC6FC6}" destId="{5EA8D607-DB33-4B3D-95D6-7EF067C75BDD}" srcOrd="1" destOrd="0" presId="urn:microsoft.com/office/officeart/2005/8/layout/hierarchy2"/>
    <dgm:cxn modelId="{1A013EED-2A29-4023-BDE8-2F1924C6CCE0}" type="presParOf" srcId="{F1F25A27-4FD1-4156-BE79-23D20F0519C7}" destId="{BD61A8DB-1F9C-4533-B34D-D7A6269524FA}" srcOrd="4" destOrd="0" presId="urn:microsoft.com/office/officeart/2005/8/layout/hierarchy2"/>
    <dgm:cxn modelId="{50070A57-79A6-4722-92E6-08D4DC9E2A23}" type="presParOf" srcId="{BD61A8DB-1F9C-4533-B34D-D7A6269524FA}" destId="{D659708B-F05F-449D-BB11-97F616A2EA15}" srcOrd="0" destOrd="0" presId="urn:microsoft.com/office/officeart/2005/8/layout/hierarchy2"/>
    <dgm:cxn modelId="{0CA86109-F9E1-4429-9B99-0A10726D3037}" type="presParOf" srcId="{F1F25A27-4FD1-4156-BE79-23D20F0519C7}" destId="{14B5C9FB-ACAB-44A9-89D4-A9E7BFC48ECB}" srcOrd="5" destOrd="0" presId="urn:microsoft.com/office/officeart/2005/8/layout/hierarchy2"/>
    <dgm:cxn modelId="{1A287AA1-C769-4E97-90A0-FEC07D1AB102}" type="presParOf" srcId="{14B5C9FB-ACAB-44A9-89D4-A9E7BFC48ECB}" destId="{C94D5525-8BAE-47B6-806D-D04FEE8761E5}" srcOrd="0" destOrd="0" presId="urn:microsoft.com/office/officeart/2005/8/layout/hierarchy2"/>
    <dgm:cxn modelId="{DDFAFCE8-7959-4EC2-8AEC-17D9B31912EE}" type="presParOf" srcId="{14B5C9FB-ACAB-44A9-89D4-A9E7BFC48ECB}" destId="{9B6EFDD3-E10D-47E8-8CB1-B73227B3E409}" srcOrd="1" destOrd="0" presId="urn:microsoft.com/office/officeart/2005/8/layout/hierarchy2"/>
    <dgm:cxn modelId="{ED73F343-8571-4409-841E-B839FBC54691}" type="presParOf" srcId="{F1F25A27-4FD1-4156-BE79-23D20F0519C7}" destId="{B94CC771-F7B5-4A35-B9DF-F3C2BDCBAEFA}" srcOrd="6" destOrd="0" presId="urn:microsoft.com/office/officeart/2005/8/layout/hierarchy2"/>
    <dgm:cxn modelId="{BE164835-320C-4728-81B4-507661B4197C}" type="presParOf" srcId="{B94CC771-F7B5-4A35-B9DF-F3C2BDCBAEFA}" destId="{2FC67EDA-B1EB-4429-B1B1-4A24C895DF87}" srcOrd="0" destOrd="0" presId="urn:microsoft.com/office/officeart/2005/8/layout/hierarchy2"/>
    <dgm:cxn modelId="{B9FC7872-5D5D-444B-BB48-DF443DA5788A}" type="presParOf" srcId="{F1F25A27-4FD1-4156-BE79-23D20F0519C7}" destId="{4A3DB521-EC20-4A0C-8FA2-98BA9AFB9A7E}" srcOrd="7" destOrd="0" presId="urn:microsoft.com/office/officeart/2005/8/layout/hierarchy2"/>
    <dgm:cxn modelId="{26B8EF9A-0B6C-4A64-82F4-27E775067AB7}" type="presParOf" srcId="{4A3DB521-EC20-4A0C-8FA2-98BA9AFB9A7E}" destId="{AF672DE7-13DA-4CB6-9A35-43D403A289D8}" srcOrd="0" destOrd="0" presId="urn:microsoft.com/office/officeart/2005/8/layout/hierarchy2"/>
    <dgm:cxn modelId="{92D4DC08-1FB2-4665-B627-4B25BAD121DE}" type="presParOf" srcId="{4A3DB521-EC20-4A0C-8FA2-98BA9AFB9A7E}" destId="{20A60009-C83D-4038-BB49-22DCEC8F6BE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8EE80E-3C3B-4A6D-9CAB-B17959D426A0}" type="doc">
      <dgm:prSet loTypeId="urn:microsoft.com/office/officeart/2009/3/layout/CircleRelationship" loCatId="relationship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es-MX"/>
        </a:p>
      </dgm:t>
    </dgm:pt>
    <dgm:pt modelId="{67CD2802-83C3-450E-9C8D-063A184BD508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          </a:t>
          </a:r>
          <a:endParaRPr lang="es-MX" sz="2400" b="1" dirty="0">
            <a:solidFill>
              <a:schemeClr val="tx2">
                <a:lumMod val="50000"/>
              </a:schemeClr>
            </a:solidFill>
            <a:latin typeface="Comic Sans MS" pitchFamily="66" charset="0"/>
          </a:endParaRPr>
        </a:p>
      </dgm:t>
    </dgm:pt>
    <dgm:pt modelId="{AFF1DEA5-56EF-480D-94C0-0D322CBFA268}" type="parTrans" cxnId="{BF6DBF4E-D259-421D-AABF-39C2A4A347BC}">
      <dgm:prSet/>
      <dgm:spPr/>
      <dgm:t>
        <a:bodyPr/>
        <a:lstStyle/>
        <a:p>
          <a:endParaRPr lang="es-MX"/>
        </a:p>
      </dgm:t>
    </dgm:pt>
    <dgm:pt modelId="{8CF9F792-4AF8-4E0B-857C-D518C592369F}" type="sibTrans" cxnId="{BF6DBF4E-D259-421D-AABF-39C2A4A347BC}">
      <dgm:prSet/>
      <dgm:spPr/>
      <dgm:t>
        <a:bodyPr/>
        <a:lstStyle/>
        <a:p>
          <a:endParaRPr lang="es-MX"/>
        </a:p>
      </dgm:t>
    </dgm:pt>
    <dgm:pt modelId="{FBC47CAB-15F0-474B-85FA-0D0DB9040168}">
      <dgm:prSet phldrT="[Texto]"/>
      <dgm:spPr/>
      <dgm:t>
        <a:bodyPr/>
        <a:lstStyle/>
        <a:p>
          <a:r>
            <a:rPr lang="es-ES" dirty="0" smtClean="0"/>
            <a:t>GLOBALIZED LEARNING</a:t>
          </a:r>
          <a:endParaRPr lang="es-MX" dirty="0"/>
        </a:p>
      </dgm:t>
    </dgm:pt>
    <dgm:pt modelId="{98411837-99D9-47CD-B3B9-487570D88285}" type="parTrans" cxnId="{2E301D0E-8375-4FBE-AA4E-9BFE1A0944DB}">
      <dgm:prSet/>
      <dgm:spPr/>
      <dgm:t>
        <a:bodyPr/>
        <a:lstStyle/>
        <a:p>
          <a:endParaRPr lang="es-MX"/>
        </a:p>
      </dgm:t>
    </dgm:pt>
    <dgm:pt modelId="{71079D46-C03F-472A-9A10-619D70E4656A}" type="sibTrans" cxnId="{2E301D0E-8375-4FBE-AA4E-9BFE1A0944DB}">
      <dgm:prSet/>
      <dgm:spPr/>
      <dgm:t>
        <a:bodyPr/>
        <a:lstStyle/>
        <a:p>
          <a:endParaRPr lang="es-MX"/>
        </a:p>
      </dgm:t>
    </dgm:pt>
    <dgm:pt modelId="{970F074A-5989-4BA5-A6CF-8C316F552795}">
      <dgm:prSet phldrT="[Texto]"/>
      <dgm:spPr/>
      <dgm:t>
        <a:bodyPr/>
        <a:lstStyle/>
        <a:p>
          <a:r>
            <a:rPr lang="es-ES" dirty="0" smtClean="0"/>
            <a:t>AREAS</a:t>
          </a:r>
          <a:endParaRPr lang="es-MX" dirty="0"/>
        </a:p>
      </dgm:t>
    </dgm:pt>
    <dgm:pt modelId="{024058B8-5F5F-46A6-8052-7A6C9461117A}" type="parTrans" cxnId="{219DEF45-01A8-4EE1-B42A-03F1A2B889F6}">
      <dgm:prSet/>
      <dgm:spPr/>
      <dgm:t>
        <a:bodyPr/>
        <a:lstStyle/>
        <a:p>
          <a:endParaRPr lang="es-MX"/>
        </a:p>
      </dgm:t>
    </dgm:pt>
    <dgm:pt modelId="{DA74022E-BE92-403B-A378-E29AF9B097A1}" type="sibTrans" cxnId="{219DEF45-01A8-4EE1-B42A-03F1A2B889F6}">
      <dgm:prSet/>
      <dgm:spPr/>
      <dgm:t>
        <a:bodyPr/>
        <a:lstStyle/>
        <a:p>
          <a:endParaRPr lang="es-MX"/>
        </a:p>
      </dgm:t>
    </dgm:pt>
    <dgm:pt modelId="{5464CA61-4CAD-4C89-9D11-12C291E8B98E}">
      <dgm:prSet phldrT="[Texto]"/>
      <dgm:spPr/>
      <dgm:t>
        <a:bodyPr/>
        <a:lstStyle/>
        <a:p>
          <a:r>
            <a:rPr lang="es-ES" dirty="0" smtClean="0"/>
            <a:t>THE WATER STATES</a:t>
          </a:r>
          <a:endParaRPr lang="es-MX" dirty="0"/>
        </a:p>
      </dgm:t>
    </dgm:pt>
    <dgm:pt modelId="{DB58AB0A-4814-486A-884B-1BC44EEB9D66}" type="parTrans" cxnId="{C791A78A-B5C8-488A-80AA-754AFC37AA2A}">
      <dgm:prSet/>
      <dgm:spPr/>
      <dgm:t>
        <a:bodyPr/>
        <a:lstStyle/>
        <a:p>
          <a:endParaRPr lang="es-MX"/>
        </a:p>
      </dgm:t>
    </dgm:pt>
    <dgm:pt modelId="{827861FB-F740-4168-9CD4-DE6FF2269E98}" type="sibTrans" cxnId="{C791A78A-B5C8-488A-80AA-754AFC37AA2A}">
      <dgm:prSet/>
      <dgm:spPr/>
      <dgm:t>
        <a:bodyPr/>
        <a:lstStyle/>
        <a:p>
          <a:endParaRPr lang="es-MX"/>
        </a:p>
      </dgm:t>
    </dgm:pt>
    <dgm:pt modelId="{569CC1B5-A867-4C23-BEA2-CEF5A9497FEB}" type="pres">
      <dgm:prSet presAssocID="{B98EE80E-3C3B-4A6D-9CAB-B17959D426A0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es-ES"/>
        </a:p>
      </dgm:t>
    </dgm:pt>
    <dgm:pt modelId="{9EE35CD0-8901-49F2-A0EB-7BBDA6202DD1}" type="pres">
      <dgm:prSet presAssocID="{67CD2802-83C3-450E-9C8D-063A184BD508}" presName="Parent" presStyleLbl="node0" presStyleIdx="0" presStyleCnt="1" custScaleX="113821" custScaleY="104021" custLinFactNeighborX="-2234" custLinFactNeighborY="1244">
        <dgm:presLayoutVars>
          <dgm:chMax val="5"/>
          <dgm:chPref val="5"/>
        </dgm:presLayoutVars>
      </dgm:prSet>
      <dgm:spPr/>
      <dgm:t>
        <a:bodyPr/>
        <a:lstStyle/>
        <a:p>
          <a:endParaRPr lang="es-MX"/>
        </a:p>
      </dgm:t>
    </dgm:pt>
    <dgm:pt modelId="{88E3398A-0350-455A-AE7F-CC4034531A20}" type="pres">
      <dgm:prSet presAssocID="{67CD2802-83C3-450E-9C8D-063A184BD508}" presName="Accent1" presStyleLbl="node1" presStyleIdx="0" presStyleCnt="15"/>
      <dgm:spPr/>
    </dgm:pt>
    <dgm:pt modelId="{A3BDBD7A-BE99-4822-AB97-0FA60D8ED116}" type="pres">
      <dgm:prSet presAssocID="{67CD2802-83C3-450E-9C8D-063A184BD508}" presName="Accent2" presStyleLbl="node1" presStyleIdx="1" presStyleCnt="15"/>
      <dgm:spPr/>
    </dgm:pt>
    <dgm:pt modelId="{D15C87DE-0250-4A13-A019-C36BA6F494D9}" type="pres">
      <dgm:prSet presAssocID="{67CD2802-83C3-450E-9C8D-063A184BD508}" presName="Accent3" presStyleLbl="node1" presStyleIdx="2" presStyleCnt="15"/>
      <dgm:spPr/>
    </dgm:pt>
    <dgm:pt modelId="{58667480-AD6F-4AB9-A826-843DBCE5DFA1}" type="pres">
      <dgm:prSet presAssocID="{67CD2802-83C3-450E-9C8D-063A184BD508}" presName="Accent4" presStyleLbl="node1" presStyleIdx="3" presStyleCnt="15"/>
      <dgm:spPr/>
    </dgm:pt>
    <dgm:pt modelId="{CDE5B818-1D54-479B-8DE4-77F233B3C8D7}" type="pres">
      <dgm:prSet presAssocID="{67CD2802-83C3-450E-9C8D-063A184BD508}" presName="Accent5" presStyleLbl="node1" presStyleIdx="4" presStyleCnt="15"/>
      <dgm:spPr/>
    </dgm:pt>
    <dgm:pt modelId="{D6965133-40EB-4C1B-B386-1ECD1D22C339}" type="pres">
      <dgm:prSet presAssocID="{67CD2802-83C3-450E-9C8D-063A184BD508}" presName="Accent6" presStyleLbl="node1" presStyleIdx="5" presStyleCnt="15" custLinFactX="-3278" custLinFactNeighborX="-100000" custLinFactNeighborY="56817"/>
      <dgm:spPr/>
    </dgm:pt>
    <dgm:pt modelId="{44F1C64F-73F5-4914-BBB2-24D0BE2D1B85}" type="pres">
      <dgm:prSet presAssocID="{FBC47CAB-15F0-474B-85FA-0D0DB9040168}" presName="Child1" presStyleLbl="node1" presStyleIdx="6" presStyleCnt="15" custScaleX="148758" custScaleY="140955" custLinFactNeighborX="35097" custLinFactNeighborY="-46200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734DC855-0F37-4606-A2F9-3D0605D63307}" type="pres">
      <dgm:prSet presAssocID="{FBC47CAB-15F0-474B-85FA-0D0DB9040168}" presName="Accent7" presStyleCnt="0"/>
      <dgm:spPr/>
    </dgm:pt>
    <dgm:pt modelId="{54EFE3EB-E4A1-43AA-A5D1-822AAC1214A4}" type="pres">
      <dgm:prSet presAssocID="{FBC47CAB-15F0-474B-85FA-0D0DB9040168}" presName="AccentHold1" presStyleLbl="node1" presStyleIdx="7" presStyleCnt="15"/>
      <dgm:spPr/>
      <dgm:t>
        <a:bodyPr/>
        <a:lstStyle/>
        <a:p>
          <a:endParaRPr lang="es-MX"/>
        </a:p>
      </dgm:t>
    </dgm:pt>
    <dgm:pt modelId="{54957074-4086-4AAE-8549-D515933EF257}" type="pres">
      <dgm:prSet presAssocID="{FBC47CAB-15F0-474B-85FA-0D0DB9040168}" presName="Accent8" presStyleCnt="0"/>
      <dgm:spPr/>
    </dgm:pt>
    <dgm:pt modelId="{8DCCBDE8-282B-40CC-95F4-D72E054BF530}" type="pres">
      <dgm:prSet presAssocID="{FBC47CAB-15F0-474B-85FA-0D0DB9040168}" presName="AccentHold2" presStyleLbl="node1" presStyleIdx="8" presStyleCnt="15"/>
      <dgm:spPr/>
    </dgm:pt>
    <dgm:pt modelId="{197952ED-AF26-40E0-8A6E-9FEEFD242101}" type="pres">
      <dgm:prSet presAssocID="{970F074A-5989-4BA5-A6CF-8C316F552795}" presName="Child2" presStyleLbl="node1" presStyleIdx="9" presStyleCnt="15" custScaleX="127322" custScaleY="133241" custLinFactNeighborX="-51962" custLinFactNeighborY="-45809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D19ED298-5D07-4D5E-9B9B-02AFA3431B48}" type="pres">
      <dgm:prSet presAssocID="{970F074A-5989-4BA5-A6CF-8C316F552795}" presName="Accent9" presStyleCnt="0"/>
      <dgm:spPr/>
    </dgm:pt>
    <dgm:pt modelId="{F8904284-427E-4368-9985-475639FFB6F8}" type="pres">
      <dgm:prSet presAssocID="{970F074A-5989-4BA5-A6CF-8C316F552795}" presName="AccentHold1" presStyleLbl="node1" presStyleIdx="10" presStyleCnt="15"/>
      <dgm:spPr/>
    </dgm:pt>
    <dgm:pt modelId="{1B09C292-2398-4DE3-AB58-604F19263F54}" type="pres">
      <dgm:prSet presAssocID="{970F074A-5989-4BA5-A6CF-8C316F552795}" presName="Accent10" presStyleCnt="0"/>
      <dgm:spPr/>
    </dgm:pt>
    <dgm:pt modelId="{F55390F9-2536-49A2-99ED-1AABFD882D4A}" type="pres">
      <dgm:prSet presAssocID="{970F074A-5989-4BA5-A6CF-8C316F552795}" presName="AccentHold2" presStyleLbl="node1" presStyleIdx="11" presStyleCnt="15"/>
      <dgm:spPr/>
    </dgm:pt>
    <dgm:pt modelId="{99A4EA2B-58AE-4A0F-B5AF-8B5A45F8E6BC}" type="pres">
      <dgm:prSet presAssocID="{970F074A-5989-4BA5-A6CF-8C316F552795}" presName="Accent11" presStyleCnt="0"/>
      <dgm:spPr/>
    </dgm:pt>
    <dgm:pt modelId="{7A579002-03C8-4C91-B6BA-63DF33E38513}" type="pres">
      <dgm:prSet presAssocID="{970F074A-5989-4BA5-A6CF-8C316F552795}" presName="AccentHold3" presStyleLbl="node1" presStyleIdx="12" presStyleCnt="15"/>
      <dgm:spPr/>
    </dgm:pt>
    <dgm:pt modelId="{09318F64-0579-45DE-92DA-C76E8CAC0F0A}" type="pres">
      <dgm:prSet presAssocID="{5464CA61-4CAD-4C89-9D11-12C291E8B98E}" presName="Child3" presStyleLbl="node1" presStyleIdx="13" presStyleCnt="15" custScaleX="138030" custScaleY="125211" custLinFactNeighborX="-16463" custLinFactNeighborY="-74090">
        <dgm:presLayoutVars>
          <dgm:chMax val="0"/>
          <dgm:chPref val="0"/>
        </dgm:presLayoutVars>
      </dgm:prSet>
      <dgm:spPr/>
      <dgm:t>
        <a:bodyPr/>
        <a:lstStyle/>
        <a:p>
          <a:endParaRPr lang="es-ES"/>
        </a:p>
      </dgm:t>
    </dgm:pt>
    <dgm:pt modelId="{E727D4B8-583B-4C18-A7B4-937AAF27C7BD}" type="pres">
      <dgm:prSet presAssocID="{5464CA61-4CAD-4C89-9D11-12C291E8B98E}" presName="Accent12" presStyleCnt="0"/>
      <dgm:spPr/>
    </dgm:pt>
    <dgm:pt modelId="{58582149-7A00-4CDE-9C61-8C81448763A9}" type="pres">
      <dgm:prSet presAssocID="{5464CA61-4CAD-4C89-9D11-12C291E8B98E}" presName="AccentHold1" presStyleLbl="node1" presStyleIdx="14" presStyleCnt="15"/>
      <dgm:spPr/>
    </dgm:pt>
  </dgm:ptLst>
  <dgm:cxnLst>
    <dgm:cxn modelId="{FAF1C56C-1098-45E4-B41A-AA3EC3BD413A}" type="presOf" srcId="{B98EE80E-3C3B-4A6D-9CAB-B17959D426A0}" destId="{569CC1B5-A867-4C23-BEA2-CEF5A9497FEB}" srcOrd="0" destOrd="0" presId="urn:microsoft.com/office/officeart/2009/3/layout/CircleRelationship"/>
    <dgm:cxn modelId="{F014B4CC-3DC3-46E3-A9F4-ECB6A73977BC}" type="presOf" srcId="{FBC47CAB-15F0-474B-85FA-0D0DB9040168}" destId="{44F1C64F-73F5-4914-BBB2-24D0BE2D1B85}" srcOrd="0" destOrd="0" presId="urn:microsoft.com/office/officeart/2009/3/layout/CircleRelationship"/>
    <dgm:cxn modelId="{C791A78A-B5C8-488A-80AA-754AFC37AA2A}" srcId="{67CD2802-83C3-450E-9C8D-063A184BD508}" destId="{5464CA61-4CAD-4C89-9D11-12C291E8B98E}" srcOrd="2" destOrd="0" parTransId="{DB58AB0A-4814-486A-884B-1BC44EEB9D66}" sibTransId="{827861FB-F740-4168-9CD4-DE6FF2269E98}"/>
    <dgm:cxn modelId="{2E301D0E-8375-4FBE-AA4E-9BFE1A0944DB}" srcId="{67CD2802-83C3-450E-9C8D-063A184BD508}" destId="{FBC47CAB-15F0-474B-85FA-0D0DB9040168}" srcOrd="0" destOrd="0" parTransId="{98411837-99D9-47CD-B3B9-487570D88285}" sibTransId="{71079D46-C03F-472A-9A10-619D70E4656A}"/>
    <dgm:cxn modelId="{CA68C362-C465-4568-AA24-B65A1E8B18D0}" type="presOf" srcId="{67CD2802-83C3-450E-9C8D-063A184BD508}" destId="{9EE35CD0-8901-49F2-A0EB-7BBDA6202DD1}" srcOrd="0" destOrd="0" presId="urn:microsoft.com/office/officeart/2009/3/layout/CircleRelationship"/>
    <dgm:cxn modelId="{2988BFAD-9D27-4AF3-8553-9A0B928AC9E8}" type="presOf" srcId="{970F074A-5989-4BA5-A6CF-8C316F552795}" destId="{197952ED-AF26-40E0-8A6E-9FEEFD242101}" srcOrd="0" destOrd="0" presId="urn:microsoft.com/office/officeart/2009/3/layout/CircleRelationship"/>
    <dgm:cxn modelId="{C2E8F0B7-1034-492B-81D2-AF7976180B38}" type="presOf" srcId="{5464CA61-4CAD-4C89-9D11-12C291E8B98E}" destId="{09318F64-0579-45DE-92DA-C76E8CAC0F0A}" srcOrd="0" destOrd="0" presId="urn:microsoft.com/office/officeart/2009/3/layout/CircleRelationship"/>
    <dgm:cxn modelId="{219DEF45-01A8-4EE1-B42A-03F1A2B889F6}" srcId="{67CD2802-83C3-450E-9C8D-063A184BD508}" destId="{970F074A-5989-4BA5-A6CF-8C316F552795}" srcOrd="1" destOrd="0" parTransId="{024058B8-5F5F-46A6-8052-7A6C9461117A}" sibTransId="{DA74022E-BE92-403B-A378-E29AF9B097A1}"/>
    <dgm:cxn modelId="{BF6DBF4E-D259-421D-AABF-39C2A4A347BC}" srcId="{B98EE80E-3C3B-4A6D-9CAB-B17959D426A0}" destId="{67CD2802-83C3-450E-9C8D-063A184BD508}" srcOrd="0" destOrd="0" parTransId="{AFF1DEA5-56EF-480D-94C0-0D322CBFA268}" sibTransId="{8CF9F792-4AF8-4E0B-857C-D518C592369F}"/>
    <dgm:cxn modelId="{C5B1C160-ED99-46A5-AC0F-B65AFD046F02}" type="presParOf" srcId="{569CC1B5-A867-4C23-BEA2-CEF5A9497FEB}" destId="{9EE35CD0-8901-49F2-A0EB-7BBDA6202DD1}" srcOrd="0" destOrd="0" presId="urn:microsoft.com/office/officeart/2009/3/layout/CircleRelationship"/>
    <dgm:cxn modelId="{AEADB8A6-F37B-4E14-8E1C-986671899EF9}" type="presParOf" srcId="{569CC1B5-A867-4C23-BEA2-CEF5A9497FEB}" destId="{88E3398A-0350-455A-AE7F-CC4034531A20}" srcOrd="1" destOrd="0" presId="urn:microsoft.com/office/officeart/2009/3/layout/CircleRelationship"/>
    <dgm:cxn modelId="{87213E8F-7790-4213-86B6-D2D73D7BFF46}" type="presParOf" srcId="{569CC1B5-A867-4C23-BEA2-CEF5A9497FEB}" destId="{A3BDBD7A-BE99-4822-AB97-0FA60D8ED116}" srcOrd="2" destOrd="0" presId="urn:microsoft.com/office/officeart/2009/3/layout/CircleRelationship"/>
    <dgm:cxn modelId="{F7612774-8959-4727-A20D-58ACF597DE35}" type="presParOf" srcId="{569CC1B5-A867-4C23-BEA2-CEF5A9497FEB}" destId="{D15C87DE-0250-4A13-A019-C36BA6F494D9}" srcOrd="3" destOrd="0" presId="urn:microsoft.com/office/officeart/2009/3/layout/CircleRelationship"/>
    <dgm:cxn modelId="{C4D4534D-9A72-4935-8A55-AB92E48FAB5C}" type="presParOf" srcId="{569CC1B5-A867-4C23-BEA2-CEF5A9497FEB}" destId="{58667480-AD6F-4AB9-A826-843DBCE5DFA1}" srcOrd="4" destOrd="0" presId="urn:microsoft.com/office/officeart/2009/3/layout/CircleRelationship"/>
    <dgm:cxn modelId="{6F20CC42-2F38-4BDD-BDC1-D6693F21D09C}" type="presParOf" srcId="{569CC1B5-A867-4C23-BEA2-CEF5A9497FEB}" destId="{CDE5B818-1D54-479B-8DE4-77F233B3C8D7}" srcOrd="5" destOrd="0" presId="urn:microsoft.com/office/officeart/2009/3/layout/CircleRelationship"/>
    <dgm:cxn modelId="{78F9C819-3ED6-45C5-A0AB-E0A1C39D1FF9}" type="presParOf" srcId="{569CC1B5-A867-4C23-BEA2-CEF5A9497FEB}" destId="{D6965133-40EB-4C1B-B386-1ECD1D22C339}" srcOrd="6" destOrd="0" presId="urn:microsoft.com/office/officeart/2009/3/layout/CircleRelationship"/>
    <dgm:cxn modelId="{AD935EB7-F03C-4B84-B642-34040F2DF2E2}" type="presParOf" srcId="{569CC1B5-A867-4C23-BEA2-CEF5A9497FEB}" destId="{44F1C64F-73F5-4914-BBB2-24D0BE2D1B85}" srcOrd="7" destOrd="0" presId="urn:microsoft.com/office/officeart/2009/3/layout/CircleRelationship"/>
    <dgm:cxn modelId="{B00E66ED-126B-4CE9-8614-670B7991766E}" type="presParOf" srcId="{569CC1B5-A867-4C23-BEA2-CEF5A9497FEB}" destId="{734DC855-0F37-4606-A2F9-3D0605D63307}" srcOrd="8" destOrd="0" presId="urn:microsoft.com/office/officeart/2009/3/layout/CircleRelationship"/>
    <dgm:cxn modelId="{BBFDCFBF-F872-42F3-B8E2-370847567B57}" type="presParOf" srcId="{734DC855-0F37-4606-A2F9-3D0605D63307}" destId="{54EFE3EB-E4A1-43AA-A5D1-822AAC1214A4}" srcOrd="0" destOrd="0" presId="urn:microsoft.com/office/officeart/2009/3/layout/CircleRelationship"/>
    <dgm:cxn modelId="{2C81C447-238B-499F-9270-8E47825F7A48}" type="presParOf" srcId="{569CC1B5-A867-4C23-BEA2-CEF5A9497FEB}" destId="{54957074-4086-4AAE-8549-D515933EF257}" srcOrd="9" destOrd="0" presId="urn:microsoft.com/office/officeart/2009/3/layout/CircleRelationship"/>
    <dgm:cxn modelId="{08263939-7DCC-49D8-BD20-00DF56C900B5}" type="presParOf" srcId="{54957074-4086-4AAE-8549-D515933EF257}" destId="{8DCCBDE8-282B-40CC-95F4-D72E054BF530}" srcOrd="0" destOrd="0" presId="urn:microsoft.com/office/officeart/2009/3/layout/CircleRelationship"/>
    <dgm:cxn modelId="{1FF470DE-B759-40EC-904D-89CB0CC0C9BF}" type="presParOf" srcId="{569CC1B5-A867-4C23-BEA2-CEF5A9497FEB}" destId="{197952ED-AF26-40E0-8A6E-9FEEFD242101}" srcOrd="10" destOrd="0" presId="urn:microsoft.com/office/officeart/2009/3/layout/CircleRelationship"/>
    <dgm:cxn modelId="{58DF823E-4A1F-40F2-95AE-186D14C7342E}" type="presParOf" srcId="{569CC1B5-A867-4C23-BEA2-CEF5A9497FEB}" destId="{D19ED298-5D07-4D5E-9B9B-02AFA3431B48}" srcOrd="11" destOrd="0" presId="urn:microsoft.com/office/officeart/2009/3/layout/CircleRelationship"/>
    <dgm:cxn modelId="{80DA89FB-3AB8-453C-B2F9-82FA457026B9}" type="presParOf" srcId="{D19ED298-5D07-4D5E-9B9B-02AFA3431B48}" destId="{F8904284-427E-4368-9985-475639FFB6F8}" srcOrd="0" destOrd="0" presId="urn:microsoft.com/office/officeart/2009/3/layout/CircleRelationship"/>
    <dgm:cxn modelId="{BEDE6951-2DAA-450E-9482-38F85BC12D49}" type="presParOf" srcId="{569CC1B5-A867-4C23-BEA2-CEF5A9497FEB}" destId="{1B09C292-2398-4DE3-AB58-604F19263F54}" srcOrd="12" destOrd="0" presId="urn:microsoft.com/office/officeart/2009/3/layout/CircleRelationship"/>
    <dgm:cxn modelId="{FFF8260E-C316-468F-892A-85B2FBBD8427}" type="presParOf" srcId="{1B09C292-2398-4DE3-AB58-604F19263F54}" destId="{F55390F9-2536-49A2-99ED-1AABFD882D4A}" srcOrd="0" destOrd="0" presId="urn:microsoft.com/office/officeart/2009/3/layout/CircleRelationship"/>
    <dgm:cxn modelId="{4D86EF8B-CC69-4605-8F55-BB499864CAD6}" type="presParOf" srcId="{569CC1B5-A867-4C23-BEA2-CEF5A9497FEB}" destId="{99A4EA2B-58AE-4A0F-B5AF-8B5A45F8E6BC}" srcOrd="13" destOrd="0" presId="urn:microsoft.com/office/officeart/2009/3/layout/CircleRelationship"/>
    <dgm:cxn modelId="{8E08258D-04E3-43F6-A0A5-5E515DAB9053}" type="presParOf" srcId="{99A4EA2B-58AE-4A0F-B5AF-8B5A45F8E6BC}" destId="{7A579002-03C8-4C91-B6BA-63DF33E38513}" srcOrd="0" destOrd="0" presId="urn:microsoft.com/office/officeart/2009/3/layout/CircleRelationship"/>
    <dgm:cxn modelId="{33501446-8E5D-465D-AFD5-0B2235B3EDAD}" type="presParOf" srcId="{569CC1B5-A867-4C23-BEA2-CEF5A9497FEB}" destId="{09318F64-0579-45DE-92DA-C76E8CAC0F0A}" srcOrd="14" destOrd="0" presId="urn:microsoft.com/office/officeart/2009/3/layout/CircleRelationship"/>
    <dgm:cxn modelId="{5D1642F6-4BD4-4B3B-9162-BDED486B516F}" type="presParOf" srcId="{569CC1B5-A867-4C23-BEA2-CEF5A9497FEB}" destId="{E727D4B8-583B-4C18-A7B4-937AAF27C7BD}" srcOrd="15" destOrd="0" presId="urn:microsoft.com/office/officeart/2009/3/layout/CircleRelationship"/>
    <dgm:cxn modelId="{3E09F94B-94E4-4791-AF33-B3D10BE9D7FC}" type="presParOf" srcId="{E727D4B8-583B-4C18-A7B4-937AAF27C7BD}" destId="{58582149-7A00-4CDE-9C61-8C81448763A9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45743CA-DBF5-4954-9950-18533C0668B3}" type="doc">
      <dgm:prSet loTypeId="urn:microsoft.com/office/officeart/2005/8/layout/hierarchy4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FF04CA8-CDF7-4804-B2A8-02254077DF8E}">
      <dgm:prSet phldrT="[Texto]" custT="1"/>
      <dgm:spPr/>
      <dgm:t>
        <a:bodyPr/>
        <a:lstStyle/>
        <a:p>
          <a:r>
            <a:rPr lang="es-ES" sz="4000" dirty="0" smtClean="0">
              <a:solidFill>
                <a:srgbClr val="D60093"/>
              </a:solidFill>
              <a:latin typeface="Comic Sans MS" pitchFamily="66" charset="0"/>
            </a:rPr>
            <a:t>WEDNESDAY</a:t>
          </a:r>
          <a:endParaRPr lang="es-MX" sz="4000" dirty="0">
            <a:solidFill>
              <a:srgbClr val="D60093"/>
            </a:solidFill>
            <a:latin typeface="Comic Sans MS" pitchFamily="66" charset="0"/>
          </a:endParaRPr>
        </a:p>
      </dgm:t>
    </dgm:pt>
    <dgm:pt modelId="{0B17330F-B939-42E3-A4C4-CCC6566AB8A5}" type="parTrans" cxnId="{1BFCA31C-C738-4CD2-A009-47373BDC9456}">
      <dgm:prSet/>
      <dgm:spPr/>
      <dgm:t>
        <a:bodyPr/>
        <a:lstStyle/>
        <a:p>
          <a:endParaRPr lang="es-MX"/>
        </a:p>
      </dgm:t>
    </dgm:pt>
    <dgm:pt modelId="{4B89993D-578D-41F6-97F1-10926D386344}" type="sibTrans" cxnId="{1BFCA31C-C738-4CD2-A009-47373BDC9456}">
      <dgm:prSet/>
      <dgm:spPr/>
      <dgm:t>
        <a:bodyPr/>
        <a:lstStyle/>
        <a:p>
          <a:endParaRPr lang="es-MX"/>
        </a:p>
      </dgm:t>
    </dgm:pt>
    <dgm:pt modelId="{A28454EA-716D-4A89-BB4E-B2683F62E664}" type="asst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SOLID STATE</a:t>
          </a:r>
          <a:endParaRPr lang="es-MX" sz="2400" dirty="0">
            <a:latin typeface="Comic Sans MS" pitchFamily="66" charset="0"/>
          </a:endParaRPr>
        </a:p>
      </dgm:t>
    </dgm:pt>
    <dgm:pt modelId="{B5728EC7-00EE-4C28-AB1D-9188528813B9}" type="parTrans" cxnId="{05BB0648-237D-4C49-A7E7-8427021E7580}">
      <dgm:prSet/>
      <dgm:spPr/>
      <dgm:t>
        <a:bodyPr/>
        <a:lstStyle/>
        <a:p>
          <a:endParaRPr lang="es-MX"/>
        </a:p>
      </dgm:t>
    </dgm:pt>
    <dgm:pt modelId="{3DA26A6A-4C34-4E44-9E1C-4E45F7010415}" type="sibTrans" cxnId="{05BB0648-237D-4C49-A7E7-8427021E7580}">
      <dgm:prSet/>
      <dgm:spPr/>
      <dgm:t>
        <a:bodyPr/>
        <a:lstStyle/>
        <a:p>
          <a:endParaRPr lang="es-MX"/>
        </a:p>
      </dgm:t>
    </dgm:pt>
    <dgm:pt modelId="{8F3370A7-B7CF-4F8D-A7FD-76E12B54088F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MEETING</a:t>
          </a:r>
        </a:p>
        <a:p>
          <a:r>
            <a:rPr lang="es-ES" sz="2400" dirty="0" smtClean="0">
              <a:latin typeface="Comic Sans MS" pitchFamily="66" charset="0"/>
            </a:rPr>
            <a:t>WORKSHOPS</a:t>
          </a:r>
          <a:endParaRPr lang="es-MX" sz="2400" dirty="0">
            <a:latin typeface="Comic Sans MS" pitchFamily="66" charset="0"/>
          </a:endParaRPr>
        </a:p>
      </dgm:t>
    </dgm:pt>
    <dgm:pt modelId="{4D596F17-C333-4CE3-8FE7-7FA4FA987D24}" type="parTrans" cxnId="{71710F6E-B2CE-4887-86BF-85FABC844949}">
      <dgm:prSet/>
      <dgm:spPr/>
      <dgm:t>
        <a:bodyPr/>
        <a:lstStyle/>
        <a:p>
          <a:endParaRPr lang="es-MX"/>
        </a:p>
      </dgm:t>
    </dgm:pt>
    <dgm:pt modelId="{1E845AE6-AA7B-4447-9E1D-64E6F9DEA3E3}" type="sibTrans" cxnId="{71710F6E-B2CE-4887-86BF-85FABC844949}">
      <dgm:prSet/>
      <dgm:spPr/>
      <dgm:t>
        <a:bodyPr/>
        <a:lstStyle/>
        <a:p>
          <a:endParaRPr lang="es-MX"/>
        </a:p>
      </dgm:t>
    </dgm:pt>
    <dgm:pt modelId="{5375B3DA-2042-4A12-BA94-BB1D92E6595E}">
      <dgm:prSet phldrT="[Texto]" custT="1"/>
      <dgm:spPr/>
      <dgm:t>
        <a:bodyPr/>
        <a:lstStyle/>
        <a:p>
          <a:r>
            <a:rPr lang="es-ES" sz="1600" dirty="0" smtClean="0">
              <a:latin typeface="Comic Sans MS" pitchFamily="66" charset="0"/>
            </a:rPr>
            <a:t>THE ICE AND THE WARM</a:t>
          </a:r>
        </a:p>
        <a:p>
          <a:r>
            <a:rPr lang="es-ES" sz="1600" dirty="0" smtClean="0">
              <a:latin typeface="Comic Sans MS" pitchFamily="66" charset="0"/>
            </a:rPr>
            <a:t>COMPARE ICE AND LIQUID WATER</a:t>
          </a:r>
        </a:p>
        <a:p>
          <a:endParaRPr lang="es-MX" sz="1400" dirty="0"/>
        </a:p>
      </dgm:t>
    </dgm:pt>
    <dgm:pt modelId="{F9AD8F59-7E36-4D10-9164-2024B0938542}" type="parTrans" cxnId="{D5046984-8464-4F95-96D0-5956908AFE13}">
      <dgm:prSet/>
      <dgm:spPr/>
      <dgm:t>
        <a:bodyPr/>
        <a:lstStyle/>
        <a:p>
          <a:endParaRPr lang="es-MX"/>
        </a:p>
      </dgm:t>
    </dgm:pt>
    <dgm:pt modelId="{493E521F-84AF-41E7-9033-B4CF5A872179}" type="sibTrans" cxnId="{D5046984-8464-4F95-96D0-5956908AFE13}">
      <dgm:prSet/>
      <dgm:spPr/>
      <dgm:t>
        <a:bodyPr/>
        <a:lstStyle/>
        <a:p>
          <a:endParaRPr lang="es-MX"/>
        </a:p>
      </dgm:t>
    </dgm:pt>
    <dgm:pt modelId="{76B369BA-9690-483E-B855-AD45F970FA37}">
      <dgm:prSet phldrT="[Texto]"/>
      <dgm:spPr/>
      <dgm:t>
        <a:bodyPr/>
        <a:lstStyle/>
        <a:p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DEDUCE TEH BASIC PROPERTIES AND CHARACTERISTICS OF THE SOLID WATER</a:t>
          </a:r>
          <a:endParaRPr lang="es-MX" dirty="0">
            <a:solidFill>
              <a:srgbClr val="002060"/>
            </a:solidFill>
            <a:latin typeface="Comic Sans MS" pitchFamily="66" charset="0"/>
          </a:endParaRPr>
        </a:p>
      </dgm:t>
    </dgm:pt>
    <dgm:pt modelId="{597CA3E5-0A31-43F3-B2A5-3DF58EBD7F82}" type="parTrans" cxnId="{2832901E-BE00-489F-AEFC-B460CA51B980}">
      <dgm:prSet/>
      <dgm:spPr/>
      <dgm:t>
        <a:bodyPr/>
        <a:lstStyle/>
        <a:p>
          <a:endParaRPr lang="es-MX"/>
        </a:p>
      </dgm:t>
    </dgm:pt>
    <dgm:pt modelId="{856111BE-124B-4260-9D7F-6F2433DDBB50}" type="sibTrans" cxnId="{2832901E-BE00-489F-AEFC-B460CA51B980}">
      <dgm:prSet/>
      <dgm:spPr/>
      <dgm:t>
        <a:bodyPr/>
        <a:lstStyle/>
        <a:p>
          <a:endParaRPr lang="es-MX"/>
        </a:p>
      </dgm:t>
    </dgm:pt>
    <dgm:pt modelId="{F3B4D73E-2C9F-4AF5-BBC9-8D810197734A}" type="pres">
      <dgm:prSet presAssocID="{E45743CA-DBF5-4954-9950-18533C0668B3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965AE652-8B00-4B36-A97F-A2879E242751}" type="pres">
      <dgm:prSet presAssocID="{7FF04CA8-CDF7-4804-B2A8-02254077DF8E}" presName="vertOne" presStyleCnt="0"/>
      <dgm:spPr/>
    </dgm:pt>
    <dgm:pt modelId="{2264A0BA-8BE1-4A76-9E56-7678F228AC5D}" type="pres">
      <dgm:prSet presAssocID="{7FF04CA8-CDF7-4804-B2A8-02254077DF8E}" presName="txOne" presStyleLbl="node0" presStyleIdx="0" presStyleCnt="1" custScaleX="67746" custScaleY="4593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1228E4F-A524-4901-82B8-F51E37A47E06}" type="pres">
      <dgm:prSet presAssocID="{7FF04CA8-CDF7-4804-B2A8-02254077DF8E}" presName="parTransOne" presStyleCnt="0"/>
      <dgm:spPr/>
    </dgm:pt>
    <dgm:pt modelId="{7FB0F9F5-6AC3-4719-9A95-A42D729F9E40}" type="pres">
      <dgm:prSet presAssocID="{7FF04CA8-CDF7-4804-B2A8-02254077DF8E}" presName="horzOne" presStyleCnt="0"/>
      <dgm:spPr/>
    </dgm:pt>
    <dgm:pt modelId="{FC9C5501-C628-4B93-8AB3-80D61A942810}" type="pres">
      <dgm:prSet presAssocID="{A28454EA-716D-4A89-BB4E-B2683F62E664}" presName="vertTwo" presStyleCnt="0"/>
      <dgm:spPr/>
    </dgm:pt>
    <dgm:pt modelId="{7FC174B2-4FD8-438A-A50C-3079D28A852E}" type="pres">
      <dgm:prSet presAssocID="{A28454EA-716D-4A89-BB4E-B2683F62E664}" presName="txTwo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E00989CB-8727-40DA-B55B-314D4616BD12}" type="pres">
      <dgm:prSet presAssocID="{A28454EA-716D-4A89-BB4E-B2683F62E664}" presName="horzTwo" presStyleCnt="0"/>
      <dgm:spPr/>
    </dgm:pt>
    <dgm:pt modelId="{4B525790-C1A8-44A4-894A-0F0E1AD08571}" type="pres">
      <dgm:prSet presAssocID="{3DA26A6A-4C34-4E44-9E1C-4E45F7010415}" presName="sibSpaceTwo" presStyleCnt="0"/>
      <dgm:spPr/>
    </dgm:pt>
    <dgm:pt modelId="{941B0C66-F04E-42C4-8BF0-ACC694DF1AEE}" type="pres">
      <dgm:prSet presAssocID="{8F3370A7-B7CF-4F8D-A7FD-76E12B54088F}" presName="vertTwo" presStyleCnt="0"/>
      <dgm:spPr/>
    </dgm:pt>
    <dgm:pt modelId="{D1C966C4-99FE-4B37-ADB2-2026BE921CE7}" type="pres">
      <dgm:prSet presAssocID="{8F3370A7-B7CF-4F8D-A7FD-76E12B54088F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C2E7306-3640-4DC5-86EF-DAFB1C9075E6}" type="pres">
      <dgm:prSet presAssocID="{8F3370A7-B7CF-4F8D-A7FD-76E12B54088F}" presName="horzTwo" presStyleCnt="0"/>
      <dgm:spPr/>
    </dgm:pt>
    <dgm:pt modelId="{ABF9D2B9-E6C0-48DB-B21B-B76D537D0450}" type="pres">
      <dgm:prSet presAssocID="{1E845AE6-AA7B-4447-9E1D-64E6F9DEA3E3}" presName="sibSpaceTwo" presStyleCnt="0"/>
      <dgm:spPr/>
    </dgm:pt>
    <dgm:pt modelId="{EEF9A017-262C-493A-8714-DA9228063B26}" type="pres">
      <dgm:prSet presAssocID="{5375B3DA-2042-4A12-BA94-BB1D92E6595E}" presName="vertTwo" presStyleCnt="0"/>
      <dgm:spPr/>
    </dgm:pt>
    <dgm:pt modelId="{F0E915F3-4E28-4669-A7DE-51E0AACA9846}" type="pres">
      <dgm:prSet presAssocID="{5375B3DA-2042-4A12-BA94-BB1D92E6595E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D612261-BA42-4988-AD58-ABA6C2A92623}" type="pres">
      <dgm:prSet presAssocID="{5375B3DA-2042-4A12-BA94-BB1D92E6595E}" presName="horzTwo" presStyleCnt="0"/>
      <dgm:spPr/>
    </dgm:pt>
    <dgm:pt modelId="{18F09431-830C-4A1D-BDA1-8FB8E5862CD3}" type="pres">
      <dgm:prSet presAssocID="{493E521F-84AF-41E7-9033-B4CF5A872179}" presName="sibSpaceTwo" presStyleCnt="0"/>
      <dgm:spPr/>
    </dgm:pt>
    <dgm:pt modelId="{51FE797E-D1B1-463E-AB77-B239A4ACC805}" type="pres">
      <dgm:prSet presAssocID="{76B369BA-9690-483E-B855-AD45F970FA37}" presName="vertTwo" presStyleCnt="0"/>
      <dgm:spPr/>
    </dgm:pt>
    <dgm:pt modelId="{3AE96D07-F356-4B4D-99DB-FC48F587D723}" type="pres">
      <dgm:prSet presAssocID="{76B369BA-9690-483E-B855-AD45F970FA37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8B3C997-3ED9-4CF1-8418-4BE935D0707F}" type="pres">
      <dgm:prSet presAssocID="{76B369BA-9690-483E-B855-AD45F970FA37}" presName="horzTwo" presStyleCnt="0"/>
      <dgm:spPr/>
    </dgm:pt>
  </dgm:ptLst>
  <dgm:cxnLst>
    <dgm:cxn modelId="{71710F6E-B2CE-4887-86BF-85FABC844949}" srcId="{7FF04CA8-CDF7-4804-B2A8-02254077DF8E}" destId="{8F3370A7-B7CF-4F8D-A7FD-76E12B54088F}" srcOrd="1" destOrd="0" parTransId="{4D596F17-C333-4CE3-8FE7-7FA4FA987D24}" sibTransId="{1E845AE6-AA7B-4447-9E1D-64E6F9DEA3E3}"/>
    <dgm:cxn modelId="{5FDA4728-A5CC-4593-AAFD-692FBC6D1506}" type="presOf" srcId="{5375B3DA-2042-4A12-BA94-BB1D92E6595E}" destId="{F0E915F3-4E28-4669-A7DE-51E0AACA9846}" srcOrd="0" destOrd="0" presId="urn:microsoft.com/office/officeart/2005/8/layout/hierarchy4"/>
    <dgm:cxn modelId="{079BD7CA-44C2-4988-9407-BCA19F5970D9}" type="presOf" srcId="{E45743CA-DBF5-4954-9950-18533C0668B3}" destId="{F3B4D73E-2C9F-4AF5-BBC9-8D810197734A}" srcOrd="0" destOrd="0" presId="urn:microsoft.com/office/officeart/2005/8/layout/hierarchy4"/>
    <dgm:cxn modelId="{626B583D-3A21-47BA-9EA1-DE2F1AF1E29C}" type="presOf" srcId="{7FF04CA8-CDF7-4804-B2A8-02254077DF8E}" destId="{2264A0BA-8BE1-4A76-9E56-7678F228AC5D}" srcOrd="0" destOrd="0" presId="urn:microsoft.com/office/officeart/2005/8/layout/hierarchy4"/>
    <dgm:cxn modelId="{05BB0648-237D-4C49-A7E7-8427021E7580}" srcId="{7FF04CA8-CDF7-4804-B2A8-02254077DF8E}" destId="{A28454EA-716D-4A89-BB4E-B2683F62E664}" srcOrd="0" destOrd="0" parTransId="{B5728EC7-00EE-4C28-AB1D-9188528813B9}" sibTransId="{3DA26A6A-4C34-4E44-9E1C-4E45F7010415}"/>
    <dgm:cxn modelId="{2832901E-BE00-489F-AEFC-B460CA51B980}" srcId="{7FF04CA8-CDF7-4804-B2A8-02254077DF8E}" destId="{76B369BA-9690-483E-B855-AD45F970FA37}" srcOrd="3" destOrd="0" parTransId="{597CA3E5-0A31-43F3-B2A5-3DF58EBD7F82}" sibTransId="{856111BE-124B-4260-9D7F-6F2433DDBB50}"/>
    <dgm:cxn modelId="{1BFCA31C-C738-4CD2-A009-47373BDC9456}" srcId="{E45743CA-DBF5-4954-9950-18533C0668B3}" destId="{7FF04CA8-CDF7-4804-B2A8-02254077DF8E}" srcOrd="0" destOrd="0" parTransId="{0B17330F-B939-42E3-A4C4-CCC6566AB8A5}" sibTransId="{4B89993D-578D-41F6-97F1-10926D386344}"/>
    <dgm:cxn modelId="{DECE4198-C613-4244-8F09-071724C04E82}" type="presOf" srcId="{A28454EA-716D-4A89-BB4E-B2683F62E664}" destId="{7FC174B2-4FD8-438A-A50C-3079D28A852E}" srcOrd="0" destOrd="0" presId="urn:microsoft.com/office/officeart/2005/8/layout/hierarchy4"/>
    <dgm:cxn modelId="{D5046984-8464-4F95-96D0-5956908AFE13}" srcId="{7FF04CA8-CDF7-4804-B2A8-02254077DF8E}" destId="{5375B3DA-2042-4A12-BA94-BB1D92E6595E}" srcOrd="2" destOrd="0" parTransId="{F9AD8F59-7E36-4D10-9164-2024B0938542}" sibTransId="{493E521F-84AF-41E7-9033-B4CF5A872179}"/>
    <dgm:cxn modelId="{6DFE648E-C4E9-403F-8F72-BB55746D51FA}" type="presOf" srcId="{8F3370A7-B7CF-4F8D-A7FD-76E12B54088F}" destId="{D1C966C4-99FE-4B37-ADB2-2026BE921CE7}" srcOrd="0" destOrd="0" presId="urn:microsoft.com/office/officeart/2005/8/layout/hierarchy4"/>
    <dgm:cxn modelId="{8E434DB1-B163-4EE4-A301-6BBA9217438C}" type="presOf" srcId="{76B369BA-9690-483E-B855-AD45F970FA37}" destId="{3AE96D07-F356-4B4D-99DB-FC48F587D723}" srcOrd="0" destOrd="0" presId="urn:microsoft.com/office/officeart/2005/8/layout/hierarchy4"/>
    <dgm:cxn modelId="{52183E15-255A-42FD-A859-BC43FA746B79}" type="presParOf" srcId="{F3B4D73E-2C9F-4AF5-BBC9-8D810197734A}" destId="{965AE652-8B00-4B36-A97F-A2879E242751}" srcOrd="0" destOrd="0" presId="urn:microsoft.com/office/officeart/2005/8/layout/hierarchy4"/>
    <dgm:cxn modelId="{7D19DC17-76CE-4F91-AAB9-A9D817F625CC}" type="presParOf" srcId="{965AE652-8B00-4B36-A97F-A2879E242751}" destId="{2264A0BA-8BE1-4A76-9E56-7678F228AC5D}" srcOrd="0" destOrd="0" presId="urn:microsoft.com/office/officeart/2005/8/layout/hierarchy4"/>
    <dgm:cxn modelId="{852CFDA7-9716-4389-B114-386F65BBB8E7}" type="presParOf" srcId="{965AE652-8B00-4B36-A97F-A2879E242751}" destId="{E1228E4F-A524-4901-82B8-F51E37A47E06}" srcOrd="1" destOrd="0" presId="urn:microsoft.com/office/officeart/2005/8/layout/hierarchy4"/>
    <dgm:cxn modelId="{FF56A012-6D4B-405D-A4DF-2FA2C9DB05EC}" type="presParOf" srcId="{965AE652-8B00-4B36-A97F-A2879E242751}" destId="{7FB0F9F5-6AC3-4719-9A95-A42D729F9E40}" srcOrd="2" destOrd="0" presId="urn:microsoft.com/office/officeart/2005/8/layout/hierarchy4"/>
    <dgm:cxn modelId="{6048D1A1-68FB-43BC-B941-5CB475D80A0B}" type="presParOf" srcId="{7FB0F9F5-6AC3-4719-9A95-A42D729F9E40}" destId="{FC9C5501-C628-4B93-8AB3-80D61A942810}" srcOrd="0" destOrd="0" presId="urn:microsoft.com/office/officeart/2005/8/layout/hierarchy4"/>
    <dgm:cxn modelId="{AFD546B3-41BB-4B2E-B88F-D7FF7B81E185}" type="presParOf" srcId="{FC9C5501-C628-4B93-8AB3-80D61A942810}" destId="{7FC174B2-4FD8-438A-A50C-3079D28A852E}" srcOrd="0" destOrd="0" presId="urn:microsoft.com/office/officeart/2005/8/layout/hierarchy4"/>
    <dgm:cxn modelId="{CD14C28C-F82C-4C59-B9E4-E3490D0050C1}" type="presParOf" srcId="{FC9C5501-C628-4B93-8AB3-80D61A942810}" destId="{E00989CB-8727-40DA-B55B-314D4616BD12}" srcOrd="1" destOrd="0" presId="urn:microsoft.com/office/officeart/2005/8/layout/hierarchy4"/>
    <dgm:cxn modelId="{F8565DA4-4321-46E5-919A-16EAF87A8A00}" type="presParOf" srcId="{7FB0F9F5-6AC3-4719-9A95-A42D729F9E40}" destId="{4B525790-C1A8-44A4-894A-0F0E1AD08571}" srcOrd="1" destOrd="0" presId="urn:microsoft.com/office/officeart/2005/8/layout/hierarchy4"/>
    <dgm:cxn modelId="{6CE42E53-82AF-43C4-B1A4-BCFD21B204FB}" type="presParOf" srcId="{7FB0F9F5-6AC3-4719-9A95-A42D729F9E40}" destId="{941B0C66-F04E-42C4-8BF0-ACC694DF1AEE}" srcOrd="2" destOrd="0" presId="urn:microsoft.com/office/officeart/2005/8/layout/hierarchy4"/>
    <dgm:cxn modelId="{59AA28D1-1198-4010-89FE-C20F59943BB9}" type="presParOf" srcId="{941B0C66-F04E-42C4-8BF0-ACC694DF1AEE}" destId="{D1C966C4-99FE-4B37-ADB2-2026BE921CE7}" srcOrd="0" destOrd="0" presId="urn:microsoft.com/office/officeart/2005/8/layout/hierarchy4"/>
    <dgm:cxn modelId="{0BF0F906-4EDE-42BB-99EA-F92B115CA692}" type="presParOf" srcId="{941B0C66-F04E-42C4-8BF0-ACC694DF1AEE}" destId="{3C2E7306-3640-4DC5-86EF-DAFB1C9075E6}" srcOrd="1" destOrd="0" presId="urn:microsoft.com/office/officeart/2005/8/layout/hierarchy4"/>
    <dgm:cxn modelId="{0F78E83F-DBB2-4932-B1EE-488E4F41744C}" type="presParOf" srcId="{7FB0F9F5-6AC3-4719-9A95-A42D729F9E40}" destId="{ABF9D2B9-E6C0-48DB-B21B-B76D537D0450}" srcOrd="3" destOrd="0" presId="urn:microsoft.com/office/officeart/2005/8/layout/hierarchy4"/>
    <dgm:cxn modelId="{487BAADC-399C-44E5-A757-7727354BD50B}" type="presParOf" srcId="{7FB0F9F5-6AC3-4719-9A95-A42D729F9E40}" destId="{EEF9A017-262C-493A-8714-DA9228063B26}" srcOrd="4" destOrd="0" presId="urn:microsoft.com/office/officeart/2005/8/layout/hierarchy4"/>
    <dgm:cxn modelId="{1318A7C4-B7EC-4FCA-AFA1-0965060206CA}" type="presParOf" srcId="{EEF9A017-262C-493A-8714-DA9228063B26}" destId="{F0E915F3-4E28-4669-A7DE-51E0AACA9846}" srcOrd="0" destOrd="0" presId="urn:microsoft.com/office/officeart/2005/8/layout/hierarchy4"/>
    <dgm:cxn modelId="{DF9645BA-5AF3-4AB6-B722-80580866A9B3}" type="presParOf" srcId="{EEF9A017-262C-493A-8714-DA9228063B26}" destId="{4D612261-BA42-4988-AD58-ABA6C2A92623}" srcOrd="1" destOrd="0" presId="urn:microsoft.com/office/officeart/2005/8/layout/hierarchy4"/>
    <dgm:cxn modelId="{8D246B82-F041-4A23-AA7D-F0E5C5B99DFF}" type="presParOf" srcId="{7FB0F9F5-6AC3-4719-9A95-A42D729F9E40}" destId="{18F09431-830C-4A1D-BDA1-8FB8E5862CD3}" srcOrd="5" destOrd="0" presId="urn:microsoft.com/office/officeart/2005/8/layout/hierarchy4"/>
    <dgm:cxn modelId="{0ECE6EE0-E973-4B86-9783-201EF02E88E7}" type="presParOf" srcId="{7FB0F9F5-6AC3-4719-9A95-A42D729F9E40}" destId="{51FE797E-D1B1-463E-AB77-B239A4ACC805}" srcOrd="6" destOrd="0" presId="urn:microsoft.com/office/officeart/2005/8/layout/hierarchy4"/>
    <dgm:cxn modelId="{738CAEEB-E210-4C83-BA10-33530E1D28A2}" type="presParOf" srcId="{51FE797E-D1B1-463E-AB77-B239A4ACC805}" destId="{3AE96D07-F356-4B4D-99DB-FC48F587D723}" srcOrd="0" destOrd="0" presId="urn:microsoft.com/office/officeart/2005/8/layout/hierarchy4"/>
    <dgm:cxn modelId="{5DB0A3F4-C3BC-4F8E-9DB1-BE90146042A7}" type="presParOf" srcId="{51FE797E-D1B1-463E-AB77-B239A4ACC805}" destId="{38B3C997-3ED9-4CF1-8418-4BE935D0707F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E45743CA-DBF5-4954-9950-18533C0668B3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FF04CA8-CDF7-4804-B2A8-02254077DF8E}">
      <dgm:prSet phldrT="[Texto]" custT="1"/>
      <dgm:spPr/>
      <dgm:t>
        <a:bodyPr/>
        <a:lstStyle/>
        <a:p>
          <a:r>
            <a:rPr lang="es-ES" sz="4000" dirty="0" smtClean="0">
              <a:solidFill>
                <a:srgbClr val="D60093"/>
              </a:solidFill>
              <a:latin typeface="Comic Sans MS" pitchFamily="66" charset="0"/>
            </a:rPr>
            <a:t>THURSDAY</a:t>
          </a:r>
          <a:endParaRPr lang="es-MX" sz="4000" dirty="0">
            <a:solidFill>
              <a:srgbClr val="D60093"/>
            </a:solidFill>
            <a:latin typeface="Comic Sans MS" pitchFamily="66" charset="0"/>
          </a:endParaRPr>
        </a:p>
      </dgm:t>
    </dgm:pt>
    <dgm:pt modelId="{0B17330F-B939-42E3-A4C4-CCC6566AB8A5}" type="parTrans" cxnId="{1BFCA31C-C738-4CD2-A009-47373BDC9456}">
      <dgm:prSet/>
      <dgm:spPr/>
      <dgm:t>
        <a:bodyPr/>
        <a:lstStyle/>
        <a:p>
          <a:endParaRPr lang="es-MX"/>
        </a:p>
      </dgm:t>
    </dgm:pt>
    <dgm:pt modelId="{4B89993D-578D-41F6-97F1-10926D386344}" type="sibTrans" cxnId="{1BFCA31C-C738-4CD2-A009-47373BDC9456}">
      <dgm:prSet/>
      <dgm:spPr/>
      <dgm:t>
        <a:bodyPr/>
        <a:lstStyle/>
        <a:p>
          <a:endParaRPr lang="es-MX"/>
        </a:p>
      </dgm:t>
    </dgm:pt>
    <dgm:pt modelId="{A28454EA-716D-4A89-BB4E-B2683F62E664}" type="asst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FEARSS AND INSECURITIES ABOUT THE WATER</a:t>
          </a:r>
          <a:endParaRPr lang="es-MX" sz="2400" dirty="0">
            <a:latin typeface="Comic Sans MS" pitchFamily="66" charset="0"/>
          </a:endParaRPr>
        </a:p>
      </dgm:t>
    </dgm:pt>
    <dgm:pt modelId="{B5728EC7-00EE-4C28-AB1D-9188528813B9}" type="parTrans" cxnId="{05BB0648-237D-4C49-A7E7-8427021E7580}">
      <dgm:prSet/>
      <dgm:spPr/>
      <dgm:t>
        <a:bodyPr/>
        <a:lstStyle/>
        <a:p>
          <a:endParaRPr lang="es-MX"/>
        </a:p>
      </dgm:t>
    </dgm:pt>
    <dgm:pt modelId="{3DA26A6A-4C34-4E44-9E1C-4E45F7010415}" type="sibTrans" cxnId="{05BB0648-237D-4C49-A7E7-8427021E7580}">
      <dgm:prSet/>
      <dgm:spPr/>
      <dgm:t>
        <a:bodyPr/>
        <a:lstStyle/>
        <a:p>
          <a:endParaRPr lang="es-MX"/>
        </a:p>
      </dgm:t>
    </dgm:pt>
    <dgm:pt modelId="{8F3370A7-B7CF-4F8D-A7FD-76E12B54088F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MEETING: THE DOOL</a:t>
          </a:r>
          <a:endParaRPr lang="es-MX" sz="2400" dirty="0">
            <a:latin typeface="Comic Sans MS" pitchFamily="66" charset="0"/>
          </a:endParaRPr>
        </a:p>
      </dgm:t>
    </dgm:pt>
    <dgm:pt modelId="{4D596F17-C333-4CE3-8FE7-7FA4FA987D24}" type="parTrans" cxnId="{71710F6E-B2CE-4887-86BF-85FABC844949}">
      <dgm:prSet/>
      <dgm:spPr/>
      <dgm:t>
        <a:bodyPr/>
        <a:lstStyle/>
        <a:p>
          <a:endParaRPr lang="es-MX"/>
        </a:p>
      </dgm:t>
    </dgm:pt>
    <dgm:pt modelId="{1E845AE6-AA7B-4447-9E1D-64E6F9DEA3E3}" type="sibTrans" cxnId="{71710F6E-B2CE-4887-86BF-85FABC844949}">
      <dgm:prSet/>
      <dgm:spPr/>
      <dgm:t>
        <a:bodyPr/>
        <a:lstStyle/>
        <a:p>
          <a:endParaRPr lang="es-MX"/>
        </a:p>
      </dgm:t>
    </dgm:pt>
    <dgm:pt modelId="{5375B3DA-2042-4A12-BA94-BB1D92E6595E}">
      <dgm:prSet phldrT="[Texto]" custT="1"/>
      <dgm:spPr/>
      <dgm:t>
        <a:bodyPr/>
        <a:lstStyle/>
        <a:p>
          <a:r>
            <a:rPr lang="es-ES" sz="1600" dirty="0" smtClean="0">
              <a:latin typeface="Comic Sans MS" pitchFamily="66" charset="0"/>
            </a:rPr>
            <a:t>THE TALE.</a:t>
          </a:r>
        </a:p>
        <a:p>
          <a:endParaRPr lang="es-ES" sz="1600" dirty="0" smtClean="0">
            <a:latin typeface="Comic Sans MS" pitchFamily="66" charset="0"/>
          </a:endParaRPr>
        </a:p>
        <a:p>
          <a:endParaRPr lang="es-ES" sz="1600" dirty="0" smtClean="0">
            <a:latin typeface="Comic Sans MS" pitchFamily="66" charset="0"/>
          </a:endParaRPr>
        </a:p>
        <a:p>
          <a:endParaRPr lang="es-ES" sz="1600" dirty="0" smtClean="0">
            <a:latin typeface="Comic Sans MS" pitchFamily="66" charset="0"/>
          </a:endParaRPr>
        </a:p>
        <a:p>
          <a:r>
            <a:rPr lang="es-ES" sz="1600" dirty="0" smtClean="0">
              <a:latin typeface="Comic Sans MS" pitchFamily="66" charset="0"/>
            </a:rPr>
            <a:t>EXPRESS YOUR FEARS</a:t>
          </a:r>
        </a:p>
        <a:p>
          <a:endParaRPr lang="es-MX" sz="1400" dirty="0"/>
        </a:p>
      </dgm:t>
    </dgm:pt>
    <dgm:pt modelId="{F9AD8F59-7E36-4D10-9164-2024B0938542}" type="parTrans" cxnId="{D5046984-8464-4F95-96D0-5956908AFE13}">
      <dgm:prSet/>
      <dgm:spPr/>
      <dgm:t>
        <a:bodyPr/>
        <a:lstStyle/>
        <a:p>
          <a:endParaRPr lang="es-MX"/>
        </a:p>
      </dgm:t>
    </dgm:pt>
    <dgm:pt modelId="{493E521F-84AF-41E7-9033-B4CF5A872179}" type="sibTrans" cxnId="{D5046984-8464-4F95-96D0-5956908AFE13}">
      <dgm:prSet/>
      <dgm:spPr/>
      <dgm:t>
        <a:bodyPr/>
        <a:lstStyle/>
        <a:p>
          <a:endParaRPr lang="es-MX"/>
        </a:p>
      </dgm:t>
    </dgm:pt>
    <dgm:pt modelId="{76B369BA-9690-483E-B855-AD45F970FA37}">
      <dgm:prSet phldrT="[Texto]"/>
      <dgm:spPr/>
      <dgm:t>
        <a:bodyPr/>
        <a:lstStyle/>
        <a:p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GET AWAY AND OVERCOME THEIR FEARS AND INSECURITIES WITH THE WATER</a:t>
          </a:r>
          <a:endParaRPr lang="es-MX" dirty="0">
            <a:solidFill>
              <a:srgbClr val="002060"/>
            </a:solidFill>
            <a:latin typeface="Comic Sans MS" pitchFamily="66" charset="0"/>
          </a:endParaRPr>
        </a:p>
      </dgm:t>
    </dgm:pt>
    <dgm:pt modelId="{597CA3E5-0A31-43F3-B2A5-3DF58EBD7F82}" type="parTrans" cxnId="{2832901E-BE00-489F-AEFC-B460CA51B980}">
      <dgm:prSet/>
      <dgm:spPr/>
      <dgm:t>
        <a:bodyPr/>
        <a:lstStyle/>
        <a:p>
          <a:endParaRPr lang="es-MX"/>
        </a:p>
      </dgm:t>
    </dgm:pt>
    <dgm:pt modelId="{856111BE-124B-4260-9D7F-6F2433DDBB50}" type="sibTrans" cxnId="{2832901E-BE00-489F-AEFC-B460CA51B980}">
      <dgm:prSet/>
      <dgm:spPr/>
      <dgm:t>
        <a:bodyPr/>
        <a:lstStyle/>
        <a:p>
          <a:endParaRPr lang="es-MX"/>
        </a:p>
      </dgm:t>
    </dgm:pt>
    <dgm:pt modelId="{B9627ECB-5A81-4A37-A025-BCA780194B20}" type="pres">
      <dgm:prSet presAssocID="{E45743CA-DBF5-4954-9950-18533C0668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070916C-0E02-4CF0-8814-793E533A7BD0}" type="pres">
      <dgm:prSet presAssocID="{7FF04CA8-CDF7-4804-B2A8-02254077DF8E}" presName="hierRoot1" presStyleCnt="0">
        <dgm:presLayoutVars>
          <dgm:hierBranch val="init"/>
        </dgm:presLayoutVars>
      </dgm:prSet>
      <dgm:spPr/>
    </dgm:pt>
    <dgm:pt modelId="{9D8942F3-22D7-49FD-97C5-9A52D4707983}" type="pres">
      <dgm:prSet presAssocID="{7FF04CA8-CDF7-4804-B2A8-02254077DF8E}" presName="rootComposite1" presStyleCnt="0"/>
      <dgm:spPr/>
    </dgm:pt>
    <dgm:pt modelId="{36F5FCE3-F2FE-4917-AF4F-B557EF7FC713}" type="pres">
      <dgm:prSet presAssocID="{7FF04CA8-CDF7-4804-B2A8-02254077DF8E}" presName="rootText1" presStyleLbl="node0" presStyleIdx="0" presStyleCnt="1" custScaleX="16876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42B4F9F4-84B0-4E0A-A54B-C6CBEE03899A}" type="pres">
      <dgm:prSet presAssocID="{7FF04CA8-CDF7-4804-B2A8-02254077DF8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6CE59BBE-ED37-4ECB-B777-09F34BBDFF8B}" type="pres">
      <dgm:prSet presAssocID="{7FF04CA8-CDF7-4804-B2A8-02254077DF8E}" presName="hierChild2" presStyleCnt="0"/>
      <dgm:spPr/>
    </dgm:pt>
    <dgm:pt modelId="{7052F49D-54E7-498A-B096-8500191F7F3F}" type="pres">
      <dgm:prSet presAssocID="{4D596F17-C333-4CE3-8FE7-7FA4FA987D2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6CA9E98-23C2-4244-97C1-6DEBEDA4693F}" type="pres">
      <dgm:prSet presAssocID="{8F3370A7-B7CF-4F8D-A7FD-76E12B54088F}" presName="hierRoot2" presStyleCnt="0">
        <dgm:presLayoutVars>
          <dgm:hierBranch val="init"/>
        </dgm:presLayoutVars>
      </dgm:prSet>
      <dgm:spPr/>
    </dgm:pt>
    <dgm:pt modelId="{09EBA3BC-742E-4AAC-A757-3F8DF1EDC27F}" type="pres">
      <dgm:prSet presAssocID="{8F3370A7-B7CF-4F8D-A7FD-76E12B54088F}" presName="rootComposite" presStyleCnt="0"/>
      <dgm:spPr/>
    </dgm:pt>
    <dgm:pt modelId="{89324773-1653-46F3-B85B-455DF7F88CAA}" type="pres">
      <dgm:prSet presAssocID="{8F3370A7-B7CF-4F8D-A7FD-76E12B54088F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4F8ABB-7796-48E2-9B48-776D7EFBB45C}" type="pres">
      <dgm:prSet presAssocID="{8F3370A7-B7CF-4F8D-A7FD-76E12B54088F}" presName="rootConnector" presStyleLbl="node2" presStyleIdx="0" presStyleCnt="3"/>
      <dgm:spPr/>
      <dgm:t>
        <a:bodyPr/>
        <a:lstStyle/>
        <a:p>
          <a:endParaRPr lang="es-ES"/>
        </a:p>
      </dgm:t>
    </dgm:pt>
    <dgm:pt modelId="{7C5E60BB-0C1D-4AD1-97CC-F5A349A0A730}" type="pres">
      <dgm:prSet presAssocID="{8F3370A7-B7CF-4F8D-A7FD-76E12B54088F}" presName="hierChild4" presStyleCnt="0"/>
      <dgm:spPr/>
    </dgm:pt>
    <dgm:pt modelId="{23833E21-889C-42E6-94F7-CDDFFB94208C}" type="pres">
      <dgm:prSet presAssocID="{8F3370A7-B7CF-4F8D-A7FD-76E12B54088F}" presName="hierChild5" presStyleCnt="0"/>
      <dgm:spPr/>
    </dgm:pt>
    <dgm:pt modelId="{FD2F0A26-876A-4363-BE38-3F61B8075302}" type="pres">
      <dgm:prSet presAssocID="{F9AD8F59-7E36-4D10-9164-2024B093854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BAEDA387-09E8-4105-99EE-40252B52BCA8}" type="pres">
      <dgm:prSet presAssocID="{5375B3DA-2042-4A12-BA94-BB1D92E6595E}" presName="hierRoot2" presStyleCnt="0">
        <dgm:presLayoutVars>
          <dgm:hierBranch val="init"/>
        </dgm:presLayoutVars>
      </dgm:prSet>
      <dgm:spPr/>
    </dgm:pt>
    <dgm:pt modelId="{763EB811-141A-493F-AE4F-4162AFAA9805}" type="pres">
      <dgm:prSet presAssocID="{5375B3DA-2042-4A12-BA94-BB1D92E6595E}" presName="rootComposite" presStyleCnt="0"/>
      <dgm:spPr/>
    </dgm:pt>
    <dgm:pt modelId="{CF135A13-8B1F-45E4-BEA3-CC6902FA449C}" type="pres">
      <dgm:prSet presAssocID="{5375B3DA-2042-4A12-BA94-BB1D92E6595E}" presName="rootText" presStyleLbl="node2" presStyleIdx="1" presStyleCnt="3" custScaleX="102356" custScaleY="168521" custLinFactNeighborX="2828" custLinFactNeighborY="758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ACFBC5C-5783-4548-8E93-C6731C2948D6}" type="pres">
      <dgm:prSet presAssocID="{5375B3DA-2042-4A12-BA94-BB1D92E6595E}" presName="rootConnector" presStyleLbl="node2" presStyleIdx="1" presStyleCnt="3"/>
      <dgm:spPr/>
      <dgm:t>
        <a:bodyPr/>
        <a:lstStyle/>
        <a:p>
          <a:endParaRPr lang="es-ES"/>
        </a:p>
      </dgm:t>
    </dgm:pt>
    <dgm:pt modelId="{7EAFF24D-1916-479D-B7CF-4FBF424EEDF8}" type="pres">
      <dgm:prSet presAssocID="{5375B3DA-2042-4A12-BA94-BB1D92E6595E}" presName="hierChild4" presStyleCnt="0"/>
      <dgm:spPr/>
    </dgm:pt>
    <dgm:pt modelId="{7786F74D-BAC4-4C2B-B9C1-BAD3C9246D25}" type="pres">
      <dgm:prSet presAssocID="{5375B3DA-2042-4A12-BA94-BB1D92E6595E}" presName="hierChild5" presStyleCnt="0"/>
      <dgm:spPr/>
    </dgm:pt>
    <dgm:pt modelId="{3666D24F-C91D-439D-A688-53EAECE51CFD}" type="pres">
      <dgm:prSet presAssocID="{597CA3E5-0A31-43F3-B2A5-3DF58EBD7F82}" presName="Name37" presStyleLbl="parChTrans1D2" presStyleIdx="2" presStyleCnt="4"/>
      <dgm:spPr/>
      <dgm:t>
        <a:bodyPr/>
        <a:lstStyle/>
        <a:p>
          <a:endParaRPr lang="es-ES"/>
        </a:p>
      </dgm:t>
    </dgm:pt>
    <dgm:pt modelId="{CA5C0863-79D1-4D57-B405-E574EE9426CC}" type="pres">
      <dgm:prSet presAssocID="{76B369BA-9690-483E-B855-AD45F970FA37}" presName="hierRoot2" presStyleCnt="0">
        <dgm:presLayoutVars>
          <dgm:hierBranch val="init"/>
        </dgm:presLayoutVars>
      </dgm:prSet>
      <dgm:spPr/>
    </dgm:pt>
    <dgm:pt modelId="{68091C3D-EF38-4E86-B8C4-900848ACE875}" type="pres">
      <dgm:prSet presAssocID="{76B369BA-9690-483E-B855-AD45F970FA37}" presName="rootComposite" presStyleCnt="0"/>
      <dgm:spPr/>
    </dgm:pt>
    <dgm:pt modelId="{5566113E-4019-43A2-B789-B0900144B47A}" type="pres">
      <dgm:prSet presAssocID="{76B369BA-9690-483E-B855-AD45F970FA37}" presName="rootText" presStyleLbl="node2" presStyleIdx="2" presStyleCnt="3" custScaleX="101292" custScaleY="135663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99C31FB0-714B-48D8-A551-76DDED07E7D0}" type="pres">
      <dgm:prSet presAssocID="{76B369BA-9690-483E-B855-AD45F970FA37}" presName="rootConnector" presStyleLbl="node2" presStyleIdx="2" presStyleCnt="3"/>
      <dgm:spPr/>
      <dgm:t>
        <a:bodyPr/>
        <a:lstStyle/>
        <a:p>
          <a:endParaRPr lang="es-ES"/>
        </a:p>
      </dgm:t>
    </dgm:pt>
    <dgm:pt modelId="{D406DC29-F934-46CE-8671-49A2A234BCEC}" type="pres">
      <dgm:prSet presAssocID="{76B369BA-9690-483E-B855-AD45F970FA37}" presName="hierChild4" presStyleCnt="0"/>
      <dgm:spPr/>
    </dgm:pt>
    <dgm:pt modelId="{81AA4A6A-7AD8-4134-8D28-583D6235003B}" type="pres">
      <dgm:prSet presAssocID="{76B369BA-9690-483E-B855-AD45F970FA37}" presName="hierChild5" presStyleCnt="0"/>
      <dgm:spPr/>
    </dgm:pt>
    <dgm:pt modelId="{9D99CC61-6EDA-4F09-94A6-04550E7B195D}" type="pres">
      <dgm:prSet presAssocID="{7FF04CA8-CDF7-4804-B2A8-02254077DF8E}" presName="hierChild3" presStyleCnt="0"/>
      <dgm:spPr/>
    </dgm:pt>
    <dgm:pt modelId="{AC7BAFC0-D68C-4B94-A5AE-B75809741F20}" type="pres">
      <dgm:prSet presAssocID="{B5728EC7-00EE-4C28-AB1D-9188528813B9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B3FD6522-A93C-41B4-A669-11E3C0D607B2}" type="pres">
      <dgm:prSet presAssocID="{A28454EA-716D-4A89-BB4E-B2683F62E664}" presName="hierRoot3" presStyleCnt="0">
        <dgm:presLayoutVars>
          <dgm:hierBranch val="init"/>
        </dgm:presLayoutVars>
      </dgm:prSet>
      <dgm:spPr/>
    </dgm:pt>
    <dgm:pt modelId="{EAD71344-B6DD-4B0D-90AC-E2124907B2B8}" type="pres">
      <dgm:prSet presAssocID="{A28454EA-716D-4A89-BB4E-B2683F62E664}" presName="rootComposite3" presStyleCnt="0"/>
      <dgm:spPr/>
    </dgm:pt>
    <dgm:pt modelId="{E427E6A1-3DEC-453B-B529-712AF2008CC9}" type="pres">
      <dgm:prSet presAssocID="{A28454EA-716D-4A89-BB4E-B2683F62E664}" presName="rootText3" presStyleLbl="asst1" presStyleIdx="0" presStyleCnt="1" custScaleX="118535" custScaleY="138350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A3C6FD3-0439-4CBB-9E9F-F90B2626BB52}" type="pres">
      <dgm:prSet presAssocID="{A28454EA-716D-4A89-BB4E-B2683F62E664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B2D8341-3B75-40AD-8E7D-4B24075EBCC0}" type="pres">
      <dgm:prSet presAssocID="{A28454EA-716D-4A89-BB4E-B2683F62E664}" presName="hierChild6" presStyleCnt="0"/>
      <dgm:spPr/>
    </dgm:pt>
    <dgm:pt modelId="{7ACBC5DA-2D3D-4BB1-8567-B9D4B3AA9C5A}" type="pres">
      <dgm:prSet presAssocID="{A28454EA-716D-4A89-BB4E-B2683F62E664}" presName="hierChild7" presStyleCnt="0"/>
      <dgm:spPr/>
    </dgm:pt>
  </dgm:ptLst>
  <dgm:cxnLst>
    <dgm:cxn modelId="{8DA47F90-440D-40F4-AB59-B9D79B897EFC}" type="presOf" srcId="{76B369BA-9690-483E-B855-AD45F970FA37}" destId="{5566113E-4019-43A2-B789-B0900144B47A}" srcOrd="0" destOrd="0" presId="urn:microsoft.com/office/officeart/2005/8/layout/orgChart1"/>
    <dgm:cxn modelId="{05BB0648-237D-4C49-A7E7-8427021E7580}" srcId="{7FF04CA8-CDF7-4804-B2A8-02254077DF8E}" destId="{A28454EA-716D-4A89-BB4E-B2683F62E664}" srcOrd="0" destOrd="0" parTransId="{B5728EC7-00EE-4C28-AB1D-9188528813B9}" sibTransId="{3DA26A6A-4C34-4E44-9E1C-4E45F7010415}"/>
    <dgm:cxn modelId="{2832901E-BE00-489F-AEFC-B460CA51B980}" srcId="{7FF04CA8-CDF7-4804-B2A8-02254077DF8E}" destId="{76B369BA-9690-483E-B855-AD45F970FA37}" srcOrd="3" destOrd="0" parTransId="{597CA3E5-0A31-43F3-B2A5-3DF58EBD7F82}" sibTransId="{856111BE-124B-4260-9D7F-6F2433DDBB50}"/>
    <dgm:cxn modelId="{41444FA0-96C6-4D5A-9A87-B0C10544FFA3}" type="presOf" srcId="{8F3370A7-B7CF-4F8D-A7FD-76E12B54088F}" destId="{0E4F8ABB-7796-48E2-9B48-776D7EFBB45C}" srcOrd="1" destOrd="0" presId="urn:microsoft.com/office/officeart/2005/8/layout/orgChart1"/>
    <dgm:cxn modelId="{71710F6E-B2CE-4887-86BF-85FABC844949}" srcId="{7FF04CA8-CDF7-4804-B2A8-02254077DF8E}" destId="{8F3370A7-B7CF-4F8D-A7FD-76E12B54088F}" srcOrd="1" destOrd="0" parTransId="{4D596F17-C333-4CE3-8FE7-7FA4FA987D24}" sibTransId="{1E845AE6-AA7B-4447-9E1D-64E6F9DEA3E3}"/>
    <dgm:cxn modelId="{DB4C170E-E4D8-4D46-9944-E557FB2B8DF6}" type="presOf" srcId="{B5728EC7-00EE-4C28-AB1D-9188528813B9}" destId="{AC7BAFC0-D68C-4B94-A5AE-B75809741F20}" srcOrd="0" destOrd="0" presId="urn:microsoft.com/office/officeart/2005/8/layout/orgChart1"/>
    <dgm:cxn modelId="{1BFCA31C-C738-4CD2-A009-47373BDC9456}" srcId="{E45743CA-DBF5-4954-9950-18533C0668B3}" destId="{7FF04CA8-CDF7-4804-B2A8-02254077DF8E}" srcOrd="0" destOrd="0" parTransId="{0B17330F-B939-42E3-A4C4-CCC6566AB8A5}" sibTransId="{4B89993D-578D-41F6-97F1-10926D386344}"/>
    <dgm:cxn modelId="{D5046984-8464-4F95-96D0-5956908AFE13}" srcId="{7FF04CA8-CDF7-4804-B2A8-02254077DF8E}" destId="{5375B3DA-2042-4A12-BA94-BB1D92E6595E}" srcOrd="2" destOrd="0" parTransId="{F9AD8F59-7E36-4D10-9164-2024B0938542}" sibTransId="{493E521F-84AF-41E7-9033-B4CF5A872179}"/>
    <dgm:cxn modelId="{1BD9B618-397E-4534-B02D-B37936B18BD2}" type="presOf" srcId="{5375B3DA-2042-4A12-BA94-BB1D92E6595E}" destId="{8ACFBC5C-5783-4548-8E93-C6731C2948D6}" srcOrd="1" destOrd="0" presId="urn:microsoft.com/office/officeart/2005/8/layout/orgChart1"/>
    <dgm:cxn modelId="{8DFB8FCF-0D7C-4B17-9290-B5DE36D05358}" type="presOf" srcId="{F9AD8F59-7E36-4D10-9164-2024B0938542}" destId="{FD2F0A26-876A-4363-BE38-3F61B8075302}" srcOrd="0" destOrd="0" presId="urn:microsoft.com/office/officeart/2005/8/layout/orgChart1"/>
    <dgm:cxn modelId="{63F7B018-0464-45BB-B99B-D70097F58420}" type="presOf" srcId="{E45743CA-DBF5-4954-9950-18533C0668B3}" destId="{B9627ECB-5A81-4A37-A025-BCA780194B20}" srcOrd="0" destOrd="0" presId="urn:microsoft.com/office/officeart/2005/8/layout/orgChart1"/>
    <dgm:cxn modelId="{68A04085-4F4B-45B6-B395-AC50C02EEB5F}" type="presOf" srcId="{76B369BA-9690-483E-B855-AD45F970FA37}" destId="{99C31FB0-714B-48D8-A551-76DDED07E7D0}" srcOrd="1" destOrd="0" presId="urn:microsoft.com/office/officeart/2005/8/layout/orgChart1"/>
    <dgm:cxn modelId="{A60620D2-E07B-4B4D-8D00-AA373731FC6A}" type="presOf" srcId="{597CA3E5-0A31-43F3-B2A5-3DF58EBD7F82}" destId="{3666D24F-C91D-439D-A688-53EAECE51CFD}" srcOrd="0" destOrd="0" presId="urn:microsoft.com/office/officeart/2005/8/layout/orgChart1"/>
    <dgm:cxn modelId="{2DB887D9-BE71-46B0-9EFB-CC03AD203832}" type="presOf" srcId="{7FF04CA8-CDF7-4804-B2A8-02254077DF8E}" destId="{42B4F9F4-84B0-4E0A-A54B-C6CBEE03899A}" srcOrd="1" destOrd="0" presId="urn:microsoft.com/office/officeart/2005/8/layout/orgChart1"/>
    <dgm:cxn modelId="{101BA36B-BC52-4EAD-A67C-B3AFE6EF3C46}" type="presOf" srcId="{A28454EA-716D-4A89-BB4E-B2683F62E664}" destId="{E427E6A1-3DEC-453B-B529-712AF2008CC9}" srcOrd="0" destOrd="0" presId="urn:microsoft.com/office/officeart/2005/8/layout/orgChart1"/>
    <dgm:cxn modelId="{DD074351-10B2-450D-97CA-EFF99391AF03}" type="presOf" srcId="{5375B3DA-2042-4A12-BA94-BB1D92E6595E}" destId="{CF135A13-8B1F-45E4-BEA3-CC6902FA449C}" srcOrd="0" destOrd="0" presId="urn:microsoft.com/office/officeart/2005/8/layout/orgChart1"/>
    <dgm:cxn modelId="{A97F6A59-68BF-4EA7-A4E1-86232881E083}" type="presOf" srcId="{8F3370A7-B7CF-4F8D-A7FD-76E12B54088F}" destId="{89324773-1653-46F3-B85B-455DF7F88CAA}" srcOrd="0" destOrd="0" presId="urn:microsoft.com/office/officeart/2005/8/layout/orgChart1"/>
    <dgm:cxn modelId="{DAC47113-3C96-4E16-BC5B-F445DE403941}" type="presOf" srcId="{4D596F17-C333-4CE3-8FE7-7FA4FA987D24}" destId="{7052F49D-54E7-498A-B096-8500191F7F3F}" srcOrd="0" destOrd="0" presId="urn:microsoft.com/office/officeart/2005/8/layout/orgChart1"/>
    <dgm:cxn modelId="{A76C890B-6D3B-4225-BB1F-E0DF9FCE34CC}" type="presOf" srcId="{7FF04CA8-CDF7-4804-B2A8-02254077DF8E}" destId="{36F5FCE3-F2FE-4917-AF4F-B557EF7FC713}" srcOrd="0" destOrd="0" presId="urn:microsoft.com/office/officeart/2005/8/layout/orgChart1"/>
    <dgm:cxn modelId="{2C030108-1A22-4C1D-A518-0A794F78FA8C}" type="presOf" srcId="{A28454EA-716D-4A89-BB4E-B2683F62E664}" destId="{8A3C6FD3-0439-4CBB-9E9F-F90B2626BB52}" srcOrd="1" destOrd="0" presId="urn:microsoft.com/office/officeart/2005/8/layout/orgChart1"/>
    <dgm:cxn modelId="{1B3CA242-25F6-415C-9313-62735AC9F101}" type="presParOf" srcId="{B9627ECB-5A81-4A37-A025-BCA780194B20}" destId="{D070916C-0E02-4CF0-8814-793E533A7BD0}" srcOrd="0" destOrd="0" presId="urn:microsoft.com/office/officeart/2005/8/layout/orgChart1"/>
    <dgm:cxn modelId="{9B3098FA-1936-464C-B805-A547FB7F48EF}" type="presParOf" srcId="{D070916C-0E02-4CF0-8814-793E533A7BD0}" destId="{9D8942F3-22D7-49FD-97C5-9A52D4707983}" srcOrd="0" destOrd="0" presId="urn:microsoft.com/office/officeart/2005/8/layout/orgChart1"/>
    <dgm:cxn modelId="{D02F7BB4-83B2-4BB7-A4CF-2780F47B0C41}" type="presParOf" srcId="{9D8942F3-22D7-49FD-97C5-9A52D4707983}" destId="{36F5FCE3-F2FE-4917-AF4F-B557EF7FC713}" srcOrd="0" destOrd="0" presId="urn:microsoft.com/office/officeart/2005/8/layout/orgChart1"/>
    <dgm:cxn modelId="{C6535611-3A8D-4809-AC2F-1969BBF6C599}" type="presParOf" srcId="{9D8942F3-22D7-49FD-97C5-9A52D4707983}" destId="{42B4F9F4-84B0-4E0A-A54B-C6CBEE03899A}" srcOrd="1" destOrd="0" presId="urn:microsoft.com/office/officeart/2005/8/layout/orgChart1"/>
    <dgm:cxn modelId="{9D49E253-75F3-4D48-9752-BBF726A3F26C}" type="presParOf" srcId="{D070916C-0E02-4CF0-8814-793E533A7BD0}" destId="{6CE59BBE-ED37-4ECB-B777-09F34BBDFF8B}" srcOrd="1" destOrd="0" presId="urn:microsoft.com/office/officeart/2005/8/layout/orgChart1"/>
    <dgm:cxn modelId="{352594A5-DFE5-4F52-BA92-208C49F33016}" type="presParOf" srcId="{6CE59BBE-ED37-4ECB-B777-09F34BBDFF8B}" destId="{7052F49D-54E7-498A-B096-8500191F7F3F}" srcOrd="0" destOrd="0" presId="urn:microsoft.com/office/officeart/2005/8/layout/orgChart1"/>
    <dgm:cxn modelId="{D86C9AE9-ABC2-4403-8C32-19C1E9486326}" type="presParOf" srcId="{6CE59BBE-ED37-4ECB-B777-09F34BBDFF8B}" destId="{66CA9E98-23C2-4244-97C1-6DEBEDA4693F}" srcOrd="1" destOrd="0" presId="urn:microsoft.com/office/officeart/2005/8/layout/orgChart1"/>
    <dgm:cxn modelId="{B31FCB46-3597-4081-ABE9-5E583F80C0AA}" type="presParOf" srcId="{66CA9E98-23C2-4244-97C1-6DEBEDA4693F}" destId="{09EBA3BC-742E-4AAC-A757-3F8DF1EDC27F}" srcOrd="0" destOrd="0" presId="urn:microsoft.com/office/officeart/2005/8/layout/orgChart1"/>
    <dgm:cxn modelId="{7924227D-181B-42EE-A3B5-A3B7DE5F3D2C}" type="presParOf" srcId="{09EBA3BC-742E-4AAC-A757-3F8DF1EDC27F}" destId="{89324773-1653-46F3-B85B-455DF7F88CAA}" srcOrd="0" destOrd="0" presId="urn:microsoft.com/office/officeart/2005/8/layout/orgChart1"/>
    <dgm:cxn modelId="{B6E32D63-0AFA-4E80-AE23-1EF73F2AC680}" type="presParOf" srcId="{09EBA3BC-742E-4AAC-A757-3F8DF1EDC27F}" destId="{0E4F8ABB-7796-48E2-9B48-776D7EFBB45C}" srcOrd="1" destOrd="0" presId="urn:microsoft.com/office/officeart/2005/8/layout/orgChart1"/>
    <dgm:cxn modelId="{CD341A27-6317-4BEA-9A1B-FEF04D26731C}" type="presParOf" srcId="{66CA9E98-23C2-4244-97C1-6DEBEDA4693F}" destId="{7C5E60BB-0C1D-4AD1-97CC-F5A349A0A730}" srcOrd="1" destOrd="0" presId="urn:microsoft.com/office/officeart/2005/8/layout/orgChart1"/>
    <dgm:cxn modelId="{FC1306D9-D877-442B-8E1F-CC5321C65807}" type="presParOf" srcId="{66CA9E98-23C2-4244-97C1-6DEBEDA4693F}" destId="{23833E21-889C-42E6-94F7-CDDFFB94208C}" srcOrd="2" destOrd="0" presId="urn:microsoft.com/office/officeart/2005/8/layout/orgChart1"/>
    <dgm:cxn modelId="{5E4840DC-6CEF-48FF-AEF4-47473A9EE911}" type="presParOf" srcId="{6CE59BBE-ED37-4ECB-B777-09F34BBDFF8B}" destId="{FD2F0A26-876A-4363-BE38-3F61B8075302}" srcOrd="2" destOrd="0" presId="urn:microsoft.com/office/officeart/2005/8/layout/orgChart1"/>
    <dgm:cxn modelId="{307CC8F3-2A34-46AA-94F2-BF1DD3AA30F9}" type="presParOf" srcId="{6CE59BBE-ED37-4ECB-B777-09F34BBDFF8B}" destId="{BAEDA387-09E8-4105-99EE-40252B52BCA8}" srcOrd="3" destOrd="0" presId="urn:microsoft.com/office/officeart/2005/8/layout/orgChart1"/>
    <dgm:cxn modelId="{5F6D23B6-B701-4DF5-83A4-CC733632603D}" type="presParOf" srcId="{BAEDA387-09E8-4105-99EE-40252B52BCA8}" destId="{763EB811-141A-493F-AE4F-4162AFAA9805}" srcOrd="0" destOrd="0" presId="urn:microsoft.com/office/officeart/2005/8/layout/orgChart1"/>
    <dgm:cxn modelId="{4FBAA38A-134C-4BDC-923B-07E49700BD8D}" type="presParOf" srcId="{763EB811-141A-493F-AE4F-4162AFAA9805}" destId="{CF135A13-8B1F-45E4-BEA3-CC6902FA449C}" srcOrd="0" destOrd="0" presId="urn:microsoft.com/office/officeart/2005/8/layout/orgChart1"/>
    <dgm:cxn modelId="{9440EDE5-2268-4B8B-91CD-C2F2064A6EF2}" type="presParOf" srcId="{763EB811-141A-493F-AE4F-4162AFAA9805}" destId="{8ACFBC5C-5783-4548-8E93-C6731C2948D6}" srcOrd="1" destOrd="0" presId="urn:microsoft.com/office/officeart/2005/8/layout/orgChart1"/>
    <dgm:cxn modelId="{126C594C-A7FF-4871-8EAF-2BDBE231BE03}" type="presParOf" srcId="{BAEDA387-09E8-4105-99EE-40252B52BCA8}" destId="{7EAFF24D-1916-479D-B7CF-4FBF424EEDF8}" srcOrd="1" destOrd="0" presId="urn:microsoft.com/office/officeart/2005/8/layout/orgChart1"/>
    <dgm:cxn modelId="{526CA5EC-9908-4A48-A6C8-545F19EC547F}" type="presParOf" srcId="{BAEDA387-09E8-4105-99EE-40252B52BCA8}" destId="{7786F74D-BAC4-4C2B-B9C1-BAD3C9246D25}" srcOrd="2" destOrd="0" presId="urn:microsoft.com/office/officeart/2005/8/layout/orgChart1"/>
    <dgm:cxn modelId="{D9E312C8-B14E-47B7-A12D-A82AAE53FA58}" type="presParOf" srcId="{6CE59BBE-ED37-4ECB-B777-09F34BBDFF8B}" destId="{3666D24F-C91D-439D-A688-53EAECE51CFD}" srcOrd="4" destOrd="0" presId="urn:microsoft.com/office/officeart/2005/8/layout/orgChart1"/>
    <dgm:cxn modelId="{1EF9E289-F7CD-4A11-BE3E-DE39098D34A1}" type="presParOf" srcId="{6CE59BBE-ED37-4ECB-B777-09F34BBDFF8B}" destId="{CA5C0863-79D1-4D57-B405-E574EE9426CC}" srcOrd="5" destOrd="0" presId="urn:microsoft.com/office/officeart/2005/8/layout/orgChart1"/>
    <dgm:cxn modelId="{C9CC915E-FEFB-41C8-875F-0127630169EF}" type="presParOf" srcId="{CA5C0863-79D1-4D57-B405-E574EE9426CC}" destId="{68091C3D-EF38-4E86-B8C4-900848ACE875}" srcOrd="0" destOrd="0" presId="urn:microsoft.com/office/officeart/2005/8/layout/orgChart1"/>
    <dgm:cxn modelId="{038C7734-4384-4F85-BFDD-B7730FEE445D}" type="presParOf" srcId="{68091C3D-EF38-4E86-B8C4-900848ACE875}" destId="{5566113E-4019-43A2-B789-B0900144B47A}" srcOrd="0" destOrd="0" presId="urn:microsoft.com/office/officeart/2005/8/layout/orgChart1"/>
    <dgm:cxn modelId="{F0752A08-155E-4EF1-B75E-F94D3B3CA4AE}" type="presParOf" srcId="{68091C3D-EF38-4E86-B8C4-900848ACE875}" destId="{99C31FB0-714B-48D8-A551-76DDED07E7D0}" srcOrd="1" destOrd="0" presId="urn:microsoft.com/office/officeart/2005/8/layout/orgChart1"/>
    <dgm:cxn modelId="{B3704145-B461-4C39-B1A7-3DB3CB37E985}" type="presParOf" srcId="{CA5C0863-79D1-4D57-B405-E574EE9426CC}" destId="{D406DC29-F934-46CE-8671-49A2A234BCEC}" srcOrd="1" destOrd="0" presId="urn:microsoft.com/office/officeart/2005/8/layout/orgChart1"/>
    <dgm:cxn modelId="{36FC1F29-F870-4A40-BCF8-841B39AB4D40}" type="presParOf" srcId="{CA5C0863-79D1-4D57-B405-E574EE9426CC}" destId="{81AA4A6A-7AD8-4134-8D28-583D6235003B}" srcOrd="2" destOrd="0" presId="urn:microsoft.com/office/officeart/2005/8/layout/orgChart1"/>
    <dgm:cxn modelId="{F3B5B94C-C931-4171-AFBB-106D7C6333B5}" type="presParOf" srcId="{D070916C-0E02-4CF0-8814-793E533A7BD0}" destId="{9D99CC61-6EDA-4F09-94A6-04550E7B195D}" srcOrd="2" destOrd="0" presId="urn:microsoft.com/office/officeart/2005/8/layout/orgChart1"/>
    <dgm:cxn modelId="{01A48048-4296-447E-9947-9656E06089BF}" type="presParOf" srcId="{9D99CC61-6EDA-4F09-94A6-04550E7B195D}" destId="{AC7BAFC0-D68C-4B94-A5AE-B75809741F20}" srcOrd="0" destOrd="0" presId="urn:microsoft.com/office/officeart/2005/8/layout/orgChart1"/>
    <dgm:cxn modelId="{D081EF09-1625-40A6-B018-47F1B04496C8}" type="presParOf" srcId="{9D99CC61-6EDA-4F09-94A6-04550E7B195D}" destId="{B3FD6522-A93C-41B4-A669-11E3C0D607B2}" srcOrd="1" destOrd="0" presId="urn:microsoft.com/office/officeart/2005/8/layout/orgChart1"/>
    <dgm:cxn modelId="{A95FAFBE-554C-4614-892F-78971255EC8A}" type="presParOf" srcId="{B3FD6522-A93C-41B4-A669-11E3C0D607B2}" destId="{EAD71344-B6DD-4B0D-90AC-E2124907B2B8}" srcOrd="0" destOrd="0" presId="urn:microsoft.com/office/officeart/2005/8/layout/orgChart1"/>
    <dgm:cxn modelId="{4DEBBBAB-9B11-4D4C-803D-9E5B51954F03}" type="presParOf" srcId="{EAD71344-B6DD-4B0D-90AC-E2124907B2B8}" destId="{E427E6A1-3DEC-453B-B529-712AF2008CC9}" srcOrd="0" destOrd="0" presId="urn:microsoft.com/office/officeart/2005/8/layout/orgChart1"/>
    <dgm:cxn modelId="{DBE79451-1EA8-4471-A393-E6A810941917}" type="presParOf" srcId="{EAD71344-B6DD-4B0D-90AC-E2124907B2B8}" destId="{8A3C6FD3-0439-4CBB-9E9F-F90B2626BB52}" srcOrd="1" destOrd="0" presId="urn:microsoft.com/office/officeart/2005/8/layout/orgChart1"/>
    <dgm:cxn modelId="{76CBD263-B219-4F63-8F26-08E580DC0285}" type="presParOf" srcId="{B3FD6522-A93C-41B4-A669-11E3C0D607B2}" destId="{6B2D8341-3B75-40AD-8E7D-4B24075EBCC0}" srcOrd="1" destOrd="0" presId="urn:microsoft.com/office/officeart/2005/8/layout/orgChart1"/>
    <dgm:cxn modelId="{2FF16B2F-461D-4B1E-B349-14C7E8DC8466}" type="presParOf" srcId="{B3FD6522-A93C-41B4-A669-11E3C0D607B2}" destId="{7ACBC5DA-2D3D-4BB1-8567-B9D4B3AA9C5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45743CA-DBF5-4954-9950-18533C0668B3}" type="doc">
      <dgm:prSet loTypeId="urn:microsoft.com/office/officeart/2005/8/layout/orgChart1" loCatId="hierarchy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7FF04CA8-CDF7-4804-B2A8-02254077DF8E}">
      <dgm:prSet phldrT="[Texto]" custT="1"/>
      <dgm:spPr/>
      <dgm:t>
        <a:bodyPr/>
        <a:lstStyle/>
        <a:p>
          <a:r>
            <a:rPr lang="es-ES" sz="4000" dirty="0" smtClean="0">
              <a:solidFill>
                <a:srgbClr val="D60093"/>
              </a:solidFill>
              <a:latin typeface="Comic Sans MS" pitchFamily="66" charset="0"/>
            </a:rPr>
            <a:t>FRIDAY</a:t>
          </a:r>
          <a:endParaRPr lang="es-MX" sz="4000" dirty="0">
            <a:solidFill>
              <a:srgbClr val="D60093"/>
            </a:solidFill>
            <a:latin typeface="Comic Sans MS" pitchFamily="66" charset="0"/>
          </a:endParaRPr>
        </a:p>
      </dgm:t>
    </dgm:pt>
    <dgm:pt modelId="{0B17330F-B939-42E3-A4C4-CCC6566AB8A5}" type="parTrans" cxnId="{1BFCA31C-C738-4CD2-A009-47373BDC9456}">
      <dgm:prSet/>
      <dgm:spPr/>
      <dgm:t>
        <a:bodyPr/>
        <a:lstStyle/>
        <a:p>
          <a:endParaRPr lang="es-MX"/>
        </a:p>
      </dgm:t>
    </dgm:pt>
    <dgm:pt modelId="{4B89993D-578D-41F6-97F1-10926D386344}" type="sibTrans" cxnId="{1BFCA31C-C738-4CD2-A009-47373BDC9456}">
      <dgm:prSet/>
      <dgm:spPr/>
      <dgm:t>
        <a:bodyPr/>
        <a:lstStyle/>
        <a:p>
          <a:endParaRPr lang="es-MX"/>
        </a:p>
      </dgm:t>
    </dgm:pt>
    <dgm:pt modelId="{A28454EA-716D-4A89-BB4E-B2683F62E664}" type="asst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THE WATER CYCLE</a:t>
          </a:r>
          <a:endParaRPr lang="es-MX" sz="2400" dirty="0">
            <a:latin typeface="Comic Sans MS" pitchFamily="66" charset="0"/>
          </a:endParaRPr>
        </a:p>
      </dgm:t>
    </dgm:pt>
    <dgm:pt modelId="{B5728EC7-00EE-4C28-AB1D-9188528813B9}" type="parTrans" cxnId="{05BB0648-237D-4C49-A7E7-8427021E7580}">
      <dgm:prSet/>
      <dgm:spPr/>
      <dgm:t>
        <a:bodyPr/>
        <a:lstStyle/>
        <a:p>
          <a:endParaRPr lang="es-MX"/>
        </a:p>
      </dgm:t>
    </dgm:pt>
    <dgm:pt modelId="{3DA26A6A-4C34-4E44-9E1C-4E45F7010415}" type="sibTrans" cxnId="{05BB0648-237D-4C49-A7E7-8427021E7580}">
      <dgm:prSet/>
      <dgm:spPr/>
      <dgm:t>
        <a:bodyPr/>
        <a:lstStyle/>
        <a:p>
          <a:endParaRPr lang="es-MX"/>
        </a:p>
      </dgm:t>
    </dgm:pt>
    <dgm:pt modelId="{8F3370A7-B7CF-4F8D-A7FD-76E12B54088F}">
      <dgm:prSet phldrT="[Texto]" custT="1"/>
      <dgm:spPr/>
      <dgm:t>
        <a:bodyPr/>
        <a:lstStyle/>
        <a:p>
          <a:r>
            <a:rPr lang="es-ES" sz="2400" dirty="0" smtClean="0">
              <a:latin typeface="Comic Sans MS" pitchFamily="66" charset="0"/>
            </a:rPr>
            <a:t>MEETING: Video (</a:t>
          </a:r>
          <a:r>
            <a:rPr lang="es-ES" sz="2400" dirty="0" err="1" smtClean="0">
              <a:latin typeface="Comic Sans MS" pitchFamily="66" charset="0"/>
            </a:rPr>
            <a:t>Magic</a:t>
          </a:r>
          <a:r>
            <a:rPr lang="es-ES" sz="2400" dirty="0" smtClean="0">
              <a:latin typeface="Comic Sans MS" pitchFamily="66" charset="0"/>
            </a:rPr>
            <a:t> </a:t>
          </a:r>
          <a:r>
            <a:rPr lang="es-ES" sz="2400" dirty="0" err="1" smtClean="0">
              <a:latin typeface="Comic Sans MS" pitchFamily="66" charset="0"/>
            </a:rPr>
            <a:t>School</a:t>
          </a:r>
          <a:r>
            <a:rPr lang="es-ES" sz="2400" dirty="0" smtClean="0">
              <a:latin typeface="Comic Sans MS" pitchFamily="66" charset="0"/>
            </a:rPr>
            <a:t> Bus)</a:t>
          </a:r>
        </a:p>
        <a:p>
          <a:r>
            <a:rPr lang="es-ES" sz="2400" dirty="0" smtClean="0">
              <a:latin typeface="Comic Sans MS" pitchFamily="66" charset="0"/>
            </a:rPr>
            <a:t>FINAL TASK: «</a:t>
          </a:r>
          <a:r>
            <a:rPr lang="es-ES" sz="2400" dirty="0" err="1" smtClean="0">
              <a:latin typeface="Comic Sans MS" pitchFamily="66" charset="0"/>
            </a:rPr>
            <a:t>Song</a:t>
          </a:r>
          <a:endParaRPr lang="es-ES" sz="2400" dirty="0" smtClean="0">
            <a:latin typeface="Comic Sans MS" pitchFamily="66" charset="0"/>
          </a:endParaRPr>
        </a:p>
      </dgm:t>
    </dgm:pt>
    <dgm:pt modelId="{4D596F17-C333-4CE3-8FE7-7FA4FA987D24}" type="parTrans" cxnId="{71710F6E-B2CE-4887-86BF-85FABC844949}">
      <dgm:prSet/>
      <dgm:spPr/>
      <dgm:t>
        <a:bodyPr/>
        <a:lstStyle/>
        <a:p>
          <a:endParaRPr lang="es-MX"/>
        </a:p>
      </dgm:t>
    </dgm:pt>
    <dgm:pt modelId="{1E845AE6-AA7B-4447-9E1D-64E6F9DEA3E3}" type="sibTrans" cxnId="{71710F6E-B2CE-4887-86BF-85FABC844949}">
      <dgm:prSet/>
      <dgm:spPr/>
      <dgm:t>
        <a:bodyPr/>
        <a:lstStyle/>
        <a:p>
          <a:endParaRPr lang="es-MX"/>
        </a:p>
      </dgm:t>
    </dgm:pt>
    <dgm:pt modelId="{5375B3DA-2042-4A12-BA94-BB1D92E6595E}">
      <dgm:prSet phldrT="[Texto]" custT="1"/>
      <dgm:spPr/>
      <dgm:t>
        <a:bodyPr/>
        <a:lstStyle/>
        <a:p>
          <a:r>
            <a:rPr lang="es-ES" sz="1600" dirty="0" smtClean="0">
              <a:latin typeface="Comic Sans MS" pitchFamily="66" charset="0"/>
            </a:rPr>
            <a:t>THE ICE AND THE WARM</a:t>
          </a:r>
        </a:p>
        <a:p>
          <a:r>
            <a:rPr lang="es-ES" sz="1600" dirty="0" smtClean="0">
              <a:latin typeface="Comic Sans MS" pitchFamily="66" charset="0"/>
            </a:rPr>
            <a:t>COMPARE ICE AND LIQUID WATER</a:t>
          </a:r>
        </a:p>
        <a:p>
          <a:endParaRPr lang="es-MX" sz="1400" dirty="0"/>
        </a:p>
      </dgm:t>
    </dgm:pt>
    <dgm:pt modelId="{F9AD8F59-7E36-4D10-9164-2024B0938542}" type="parTrans" cxnId="{D5046984-8464-4F95-96D0-5956908AFE13}">
      <dgm:prSet/>
      <dgm:spPr/>
      <dgm:t>
        <a:bodyPr/>
        <a:lstStyle/>
        <a:p>
          <a:endParaRPr lang="es-MX"/>
        </a:p>
      </dgm:t>
    </dgm:pt>
    <dgm:pt modelId="{493E521F-84AF-41E7-9033-B4CF5A872179}" type="sibTrans" cxnId="{D5046984-8464-4F95-96D0-5956908AFE13}">
      <dgm:prSet/>
      <dgm:spPr/>
      <dgm:t>
        <a:bodyPr/>
        <a:lstStyle/>
        <a:p>
          <a:endParaRPr lang="es-MX"/>
        </a:p>
      </dgm:t>
    </dgm:pt>
    <dgm:pt modelId="{76B369BA-9690-483E-B855-AD45F970FA37}">
      <dgm:prSet phldrT="[Texto]"/>
      <dgm:spPr/>
      <dgm:t>
        <a:bodyPr/>
        <a:lstStyle/>
        <a:p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Represent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the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water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cycle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with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their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bodies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and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recognize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the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basic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elements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to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form</a:t>
          </a:r>
          <a:r>
            <a:rPr lang="es-ES" dirty="0" smtClean="0">
              <a:solidFill>
                <a:srgbClr val="002060"/>
              </a:solidFill>
              <a:latin typeface="Comic Sans MS" pitchFamily="66" charset="0"/>
            </a:rPr>
            <a:t> </a:t>
          </a:r>
          <a:r>
            <a:rPr lang="es-ES" dirty="0" err="1" smtClean="0">
              <a:solidFill>
                <a:srgbClr val="002060"/>
              </a:solidFill>
              <a:latin typeface="Comic Sans MS" pitchFamily="66" charset="0"/>
            </a:rPr>
            <a:t>it</a:t>
          </a:r>
          <a:endParaRPr lang="es-MX" dirty="0">
            <a:solidFill>
              <a:srgbClr val="002060"/>
            </a:solidFill>
            <a:latin typeface="Comic Sans MS" pitchFamily="66" charset="0"/>
          </a:endParaRPr>
        </a:p>
      </dgm:t>
    </dgm:pt>
    <dgm:pt modelId="{597CA3E5-0A31-43F3-B2A5-3DF58EBD7F82}" type="parTrans" cxnId="{2832901E-BE00-489F-AEFC-B460CA51B980}">
      <dgm:prSet/>
      <dgm:spPr/>
      <dgm:t>
        <a:bodyPr/>
        <a:lstStyle/>
        <a:p>
          <a:endParaRPr lang="es-MX"/>
        </a:p>
      </dgm:t>
    </dgm:pt>
    <dgm:pt modelId="{856111BE-124B-4260-9D7F-6F2433DDBB50}" type="sibTrans" cxnId="{2832901E-BE00-489F-AEFC-B460CA51B980}">
      <dgm:prSet/>
      <dgm:spPr/>
      <dgm:t>
        <a:bodyPr/>
        <a:lstStyle/>
        <a:p>
          <a:endParaRPr lang="es-MX"/>
        </a:p>
      </dgm:t>
    </dgm:pt>
    <dgm:pt modelId="{B9627ECB-5A81-4A37-A025-BCA780194B20}" type="pres">
      <dgm:prSet presAssocID="{E45743CA-DBF5-4954-9950-18533C0668B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ES"/>
        </a:p>
      </dgm:t>
    </dgm:pt>
    <dgm:pt modelId="{D070916C-0E02-4CF0-8814-793E533A7BD0}" type="pres">
      <dgm:prSet presAssocID="{7FF04CA8-CDF7-4804-B2A8-02254077DF8E}" presName="hierRoot1" presStyleCnt="0">
        <dgm:presLayoutVars>
          <dgm:hierBranch val="init"/>
        </dgm:presLayoutVars>
      </dgm:prSet>
      <dgm:spPr/>
    </dgm:pt>
    <dgm:pt modelId="{9D8942F3-22D7-49FD-97C5-9A52D4707983}" type="pres">
      <dgm:prSet presAssocID="{7FF04CA8-CDF7-4804-B2A8-02254077DF8E}" presName="rootComposite1" presStyleCnt="0"/>
      <dgm:spPr/>
    </dgm:pt>
    <dgm:pt modelId="{36F5FCE3-F2FE-4917-AF4F-B557EF7FC713}" type="pres">
      <dgm:prSet presAssocID="{7FF04CA8-CDF7-4804-B2A8-02254077DF8E}" presName="rootText1" presStyleLbl="node0" presStyleIdx="0" presStyleCnt="1" custScaleX="1687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2B4F9F4-84B0-4E0A-A54B-C6CBEE03899A}" type="pres">
      <dgm:prSet presAssocID="{7FF04CA8-CDF7-4804-B2A8-02254077DF8E}" presName="rootConnector1" presStyleLbl="node1" presStyleIdx="0" presStyleCnt="0"/>
      <dgm:spPr/>
      <dgm:t>
        <a:bodyPr/>
        <a:lstStyle/>
        <a:p>
          <a:endParaRPr lang="es-ES"/>
        </a:p>
      </dgm:t>
    </dgm:pt>
    <dgm:pt modelId="{6CE59BBE-ED37-4ECB-B777-09F34BBDFF8B}" type="pres">
      <dgm:prSet presAssocID="{7FF04CA8-CDF7-4804-B2A8-02254077DF8E}" presName="hierChild2" presStyleCnt="0"/>
      <dgm:spPr/>
    </dgm:pt>
    <dgm:pt modelId="{7052F49D-54E7-498A-B096-8500191F7F3F}" type="pres">
      <dgm:prSet presAssocID="{4D596F17-C333-4CE3-8FE7-7FA4FA987D24}" presName="Name37" presStyleLbl="parChTrans1D2" presStyleIdx="0" presStyleCnt="4"/>
      <dgm:spPr/>
      <dgm:t>
        <a:bodyPr/>
        <a:lstStyle/>
        <a:p>
          <a:endParaRPr lang="es-ES"/>
        </a:p>
      </dgm:t>
    </dgm:pt>
    <dgm:pt modelId="{66CA9E98-23C2-4244-97C1-6DEBEDA4693F}" type="pres">
      <dgm:prSet presAssocID="{8F3370A7-B7CF-4F8D-A7FD-76E12B54088F}" presName="hierRoot2" presStyleCnt="0">
        <dgm:presLayoutVars>
          <dgm:hierBranch val="init"/>
        </dgm:presLayoutVars>
      </dgm:prSet>
      <dgm:spPr/>
    </dgm:pt>
    <dgm:pt modelId="{09EBA3BC-742E-4AAC-A757-3F8DF1EDC27F}" type="pres">
      <dgm:prSet presAssocID="{8F3370A7-B7CF-4F8D-A7FD-76E12B54088F}" presName="rootComposite" presStyleCnt="0"/>
      <dgm:spPr/>
    </dgm:pt>
    <dgm:pt modelId="{89324773-1653-46F3-B85B-455DF7F88CAA}" type="pres">
      <dgm:prSet presAssocID="{8F3370A7-B7CF-4F8D-A7FD-76E12B54088F}" presName="rootText" presStyleLbl="node2" presStyleIdx="0" presStyleCnt="3" custScaleX="120437" custScaleY="20915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0E4F8ABB-7796-48E2-9B48-776D7EFBB45C}" type="pres">
      <dgm:prSet presAssocID="{8F3370A7-B7CF-4F8D-A7FD-76E12B54088F}" presName="rootConnector" presStyleLbl="node2" presStyleIdx="0" presStyleCnt="3"/>
      <dgm:spPr/>
      <dgm:t>
        <a:bodyPr/>
        <a:lstStyle/>
        <a:p>
          <a:endParaRPr lang="es-ES"/>
        </a:p>
      </dgm:t>
    </dgm:pt>
    <dgm:pt modelId="{7C5E60BB-0C1D-4AD1-97CC-F5A349A0A730}" type="pres">
      <dgm:prSet presAssocID="{8F3370A7-B7CF-4F8D-A7FD-76E12B54088F}" presName="hierChild4" presStyleCnt="0"/>
      <dgm:spPr/>
    </dgm:pt>
    <dgm:pt modelId="{23833E21-889C-42E6-94F7-CDDFFB94208C}" type="pres">
      <dgm:prSet presAssocID="{8F3370A7-B7CF-4F8D-A7FD-76E12B54088F}" presName="hierChild5" presStyleCnt="0"/>
      <dgm:spPr/>
    </dgm:pt>
    <dgm:pt modelId="{FD2F0A26-876A-4363-BE38-3F61B8075302}" type="pres">
      <dgm:prSet presAssocID="{F9AD8F59-7E36-4D10-9164-2024B0938542}" presName="Name37" presStyleLbl="parChTrans1D2" presStyleIdx="1" presStyleCnt="4"/>
      <dgm:spPr/>
      <dgm:t>
        <a:bodyPr/>
        <a:lstStyle/>
        <a:p>
          <a:endParaRPr lang="es-ES"/>
        </a:p>
      </dgm:t>
    </dgm:pt>
    <dgm:pt modelId="{BAEDA387-09E8-4105-99EE-40252B52BCA8}" type="pres">
      <dgm:prSet presAssocID="{5375B3DA-2042-4A12-BA94-BB1D92E6595E}" presName="hierRoot2" presStyleCnt="0">
        <dgm:presLayoutVars>
          <dgm:hierBranch val="init"/>
        </dgm:presLayoutVars>
      </dgm:prSet>
      <dgm:spPr/>
    </dgm:pt>
    <dgm:pt modelId="{763EB811-141A-493F-AE4F-4162AFAA9805}" type="pres">
      <dgm:prSet presAssocID="{5375B3DA-2042-4A12-BA94-BB1D92E6595E}" presName="rootComposite" presStyleCnt="0"/>
      <dgm:spPr/>
    </dgm:pt>
    <dgm:pt modelId="{CF135A13-8B1F-45E4-BEA3-CC6902FA449C}" type="pres">
      <dgm:prSet presAssocID="{5375B3DA-2042-4A12-BA94-BB1D92E6595E}" presName="rootText" presStyleLbl="node2" presStyleIdx="1" presStyleCnt="3" custScaleX="102356" custScaleY="168521" custLinFactNeighborX="2828" custLinFactNeighborY="7588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ACFBC5C-5783-4548-8E93-C6731C2948D6}" type="pres">
      <dgm:prSet presAssocID="{5375B3DA-2042-4A12-BA94-BB1D92E6595E}" presName="rootConnector" presStyleLbl="node2" presStyleIdx="1" presStyleCnt="3"/>
      <dgm:spPr/>
      <dgm:t>
        <a:bodyPr/>
        <a:lstStyle/>
        <a:p>
          <a:endParaRPr lang="es-ES"/>
        </a:p>
      </dgm:t>
    </dgm:pt>
    <dgm:pt modelId="{7EAFF24D-1916-479D-B7CF-4FBF424EEDF8}" type="pres">
      <dgm:prSet presAssocID="{5375B3DA-2042-4A12-BA94-BB1D92E6595E}" presName="hierChild4" presStyleCnt="0"/>
      <dgm:spPr/>
    </dgm:pt>
    <dgm:pt modelId="{7786F74D-BAC4-4C2B-B9C1-BAD3C9246D25}" type="pres">
      <dgm:prSet presAssocID="{5375B3DA-2042-4A12-BA94-BB1D92E6595E}" presName="hierChild5" presStyleCnt="0"/>
      <dgm:spPr/>
    </dgm:pt>
    <dgm:pt modelId="{3666D24F-C91D-439D-A688-53EAECE51CFD}" type="pres">
      <dgm:prSet presAssocID="{597CA3E5-0A31-43F3-B2A5-3DF58EBD7F82}" presName="Name37" presStyleLbl="parChTrans1D2" presStyleIdx="2" presStyleCnt="4"/>
      <dgm:spPr/>
      <dgm:t>
        <a:bodyPr/>
        <a:lstStyle/>
        <a:p>
          <a:endParaRPr lang="es-ES"/>
        </a:p>
      </dgm:t>
    </dgm:pt>
    <dgm:pt modelId="{CA5C0863-79D1-4D57-B405-E574EE9426CC}" type="pres">
      <dgm:prSet presAssocID="{76B369BA-9690-483E-B855-AD45F970FA37}" presName="hierRoot2" presStyleCnt="0">
        <dgm:presLayoutVars>
          <dgm:hierBranch val="init"/>
        </dgm:presLayoutVars>
      </dgm:prSet>
      <dgm:spPr/>
    </dgm:pt>
    <dgm:pt modelId="{68091C3D-EF38-4E86-B8C4-900848ACE875}" type="pres">
      <dgm:prSet presAssocID="{76B369BA-9690-483E-B855-AD45F970FA37}" presName="rootComposite" presStyleCnt="0"/>
      <dgm:spPr/>
    </dgm:pt>
    <dgm:pt modelId="{5566113E-4019-43A2-B789-B0900144B47A}" type="pres">
      <dgm:prSet presAssocID="{76B369BA-9690-483E-B855-AD45F970FA37}" presName="rootText" presStyleLbl="node2" presStyleIdx="2" presStyleCnt="3" custScaleX="101292" custScaleY="135663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99C31FB0-714B-48D8-A551-76DDED07E7D0}" type="pres">
      <dgm:prSet presAssocID="{76B369BA-9690-483E-B855-AD45F970FA37}" presName="rootConnector" presStyleLbl="node2" presStyleIdx="2" presStyleCnt="3"/>
      <dgm:spPr/>
      <dgm:t>
        <a:bodyPr/>
        <a:lstStyle/>
        <a:p>
          <a:endParaRPr lang="es-ES"/>
        </a:p>
      </dgm:t>
    </dgm:pt>
    <dgm:pt modelId="{D406DC29-F934-46CE-8671-49A2A234BCEC}" type="pres">
      <dgm:prSet presAssocID="{76B369BA-9690-483E-B855-AD45F970FA37}" presName="hierChild4" presStyleCnt="0"/>
      <dgm:spPr/>
    </dgm:pt>
    <dgm:pt modelId="{81AA4A6A-7AD8-4134-8D28-583D6235003B}" type="pres">
      <dgm:prSet presAssocID="{76B369BA-9690-483E-B855-AD45F970FA37}" presName="hierChild5" presStyleCnt="0"/>
      <dgm:spPr/>
    </dgm:pt>
    <dgm:pt modelId="{9D99CC61-6EDA-4F09-94A6-04550E7B195D}" type="pres">
      <dgm:prSet presAssocID="{7FF04CA8-CDF7-4804-B2A8-02254077DF8E}" presName="hierChild3" presStyleCnt="0"/>
      <dgm:spPr/>
    </dgm:pt>
    <dgm:pt modelId="{AC7BAFC0-D68C-4B94-A5AE-B75809741F20}" type="pres">
      <dgm:prSet presAssocID="{B5728EC7-00EE-4C28-AB1D-9188528813B9}" presName="Name111" presStyleLbl="parChTrans1D2" presStyleIdx="3" presStyleCnt="4"/>
      <dgm:spPr/>
      <dgm:t>
        <a:bodyPr/>
        <a:lstStyle/>
        <a:p>
          <a:endParaRPr lang="es-ES"/>
        </a:p>
      </dgm:t>
    </dgm:pt>
    <dgm:pt modelId="{B3FD6522-A93C-41B4-A669-11E3C0D607B2}" type="pres">
      <dgm:prSet presAssocID="{A28454EA-716D-4A89-BB4E-B2683F62E664}" presName="hierRoot3" presStyleCnt="0">
        <dgm:presLayoutVars>
          <dgm:hierBranch val="init"/>
        </dgm:presLayoutVars>
      </dgm:prSet>
      <dgm:spPr/>
    </dgm:pt>
    <dgm:pt modelId="{EAD71344-B6DD-4B0D-90AC-E2124907B2B8}" type="pres">
      <dgm:prSet presAssocID="{A28454EA-716D-4A89-BB4E-B2683F62E664}" presName="rootComposite3" presStyleCnt="0"/>
      <dgm:spPr/>
    </dgm:pt>
    <dgm:pt modelId="{E427E6A1-3DEC-453B-B529-712AF2008CC9}" type="pres">
      <dgm:prSet presAssocID="{A28454EA-716D-4A89-BB4E-B2683F62E664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s-MX"/>
        </a:p>
      </dgm:t>
    </dgm:pt>
    <dgm:pt modelId="{8A3C6FD3-0439-4CBB-9E9F-F90B2626BB52}" type="pres">
      <dgm:prSet presAssocID="{A28454EA-716D-4A89-BB4E-B2683F62E664}" presName="rootConnector3" presStyleLbl="asst1" presStyleIdx="0" presStyleCnt="1"/>
      <dgm:spPr/>
      <dgm:t>
        <a:bodyPr/>
        <a:lstStyle/>
        <a:p>
          <a:endParaRPr lang="es-ES"/>
        </a:p>
      </dgm:t>
    </dgm:pt>
    <dgm:pt modelId="{6B2D8341-3B75-40AD-8E7D-4B24075EBCC0}" type="pres">
      <dgm:prSet presAssocID="{A28454EA-716D-4A89-BB4E-B2683F62E664}" presName="hierChild6" presStyleCnt="0"/>
      <dgm:spPr/>
    </dgm:pt>
    <dgm:pt modelId="{7ACBC5DA-2D3D-4BB1-8567-B9D4B3AA9C5A}" type="pres">
      <dgm:prSet presAssocID="{A28454EA-716D-4A89-BB4E-B2683F62E664}" presName="hierChild7" presStyleCnt="0"/>
      <dgm:spPr/>
    </dgm:pt>
  </dgm:ptLst>
  <dgm:cxnLst>
    <dgm:cxn modelId="{1843CDB3-7FB5-4EBA-8B6C-C46B43956F9B}" type="presOf" srcId="{5375B3DA-2042-4A12-BA94-BB1D92E6595E}" destId="{8ACFBC5C-5783-4548-8E93-C6731C2948D6}" srcOrd="1" destOrd="0" presId="urn:microsoft.com/office/officeart/2005/8/layout/orgChart1"/>
    <dgm:cxn modelId="{0BD91120-D67C-4D89-AF32-49A737647727}" type="presOf" srcId="{76B369BA-9690-483E-B855-AD45F970FA37}" destId="{99C31FB0-714B-48D8-A551-76DDED07E7D0}" srcOrd="1" destOrd="0" presId="urn:microsoft.com/office/officeart/2005/8/layout/orgChart1"/>
    <dgm:cxn modelId="{05BB0648-237D-4C49-A7E7-8427021E7580}" srcId="{7FF04CA8-CDF7-4804-B2A8-02254077DF8E}" destId="{A28454EA-716D-4A89-BB4E-B2683F62E664}" srcOrd="0" destOrd="0" parTransId="{B5728EC7-00EE-4C28-AB1D-9188528813B9}" sibTransId="{3DA26A6A-4C34-4E44-9E1C-4E45F7010415}"/>
    <dgm:cxn modelId="{2832901E-BE00-489F-AEFC-B460CA51B980}" srcId="{7FF04CA8-CDF7-4804-B2A8-02254077DF8E}" destId="{76B369BA-9690-483E-B855-AD45F970FA37}" srcOrd="3" destOrd="0" parTransId="{597CA3E5-0A31-43F3-B2A5-3DF58EBD7F82}" sibTransId="{856111BE-124B-4260-9D7F-6F2433DDBB50}"/>
    <dgm:cxn modelId="{4D10DFFD-36DE-4E1A-ADD3-EF9A9DA7DEE7}" type="presOf" srcId="{F9AD8F59-7E36-4D10-9164-2024B0938542}" destId="{FD2F0A26-876A-4363-BE38-3F61B8075302}" srcOrd="0" destOrd="0" presId="urn:microsoft.com/office/officeart/2005/8/layout/orgChart1"/>
    <dgm:cxn modelId="{71710F6E-B2CE-4887-86BF-85FABC844949}" srcId="{7FF04CA8-CDF7-4804-B2A8-02254077DF8E}" destId="{8F3370A7-B7CF-4F8D-A7FD-76E12B54088F}" srcOrd="1" destOrd="0" parTransId="{4D596F17-C333-4CE3-8FE7-7FA4FA987D24}" sibTransId="{1E845AE6-AA7B-4447-9E1D-64E6F9DEA3E3}"/>
    <dgm:cxn modelId="{37C85B6A-F3E5-4618-BCC5-2B619EDC2C1F}" type="presOf" srcId="{A28454EA-716D-4A89-BB4E-B2683F62E664}" destId="{8A3C6FD3-0439-4CBB-9E9F-F90B2626BB52}" srcOrd="1" destOrd="0" presId="urn:microsoft.com/office/officeart/2005/8/layout/orgChart1"/>
    <dgm:cxn modelId="{1BFCA31C-C738-4CD2-A009-47373BDC9456}" srcId="{E45743CA-DBF5-4954-9950-18533C0668B3}" destId="{7FF04CA8-CDF7-4804-B2A8-02254077DF8E}" srcOrd="0" destOrd="0" parTransId="{0B17330F-B939-42E3-A4C4-CCC6566AB8A5}" sibTransId="{4B89993D-578D-41F6-97F1-10926D386344}"/>
    <dgm:cxn modelId="{03689D81-318B-497C-A7A2-9ACD9BE1A436}" type="presOf" srcId="{7FF04CA8-CDF7-4804-B2A8-02254077DF8E}" destId="{36F5FCE3-F2FE-4917-AF4F-B557EF7FC713}" srcOrd="0" destOrd="0" presId="urn:microsoft.com/office/officeart/2005/8/layout/orgChart1"/>
    <dgm:cxn modelId="{D5046984-8464-4F95-96D0-5956908AFE13}" srcId="{7FF04CA8-CDF7-4804-B2A8-02254077DF8E}" destId="{5375B3DA-2042-4A12-BA94-BB1D92E6595E}" srcOrd="2" destOrd="0" parTransId="{F9AD8F59-7E36-4D10-9164-2024B0938542}" sibTransId="{493E521F-84AF-41E7-9033-B4CF5A872179}"/>
    <dgm:cxn modelId="{873CE1BC-5625-4147-811C-CBD86586F1D7}" type="presOf" srcId="{5375B3DA-2042-4A12-BA94-BB1D92E6595E}" destId="{CF135A13-8B1F-45E4-BEA3-CC6902FA449C}" srcOrd="0" destOrd="0" presId="urn:microsoft.com/office/officeart/2005/8/layout/orgChart1"/>
    <dgm:cxn modelId="{AADED333-726B-4CC8-8980-3C2DCFD7E413}" type="presOf" srcId="{8F3370A7-B7CF-4F8D-A7FD-76E12B54088F}" destId="{0E4F8ABB-7796-48E2-9B48-776D7EFBB45C}" srcOrd="1" destOrd="0" presId="urn:microsoft.com/office/officeart/2005/8/layout/orgChart1"/>
    <dgm:cxn modelId="{A68903B8-D72C-47F5-BC26-15EF9EBEFA3F}" type="presOf" srcId="{4D596F17-C333-4CE3-8FE7-7FA4FA987D24}" destId="{7052F49D-54E7-498A-B096-8500191F7F3F}" srcOrd="0" destOrd="0" presId="urn:microsoft.com/office/officeart/2005/8/layout/orgChart1"/>
    <dgm:cxn modelId="{E54766D9-A89C-40A6-9920-1083E3397D39}" type="presOf" srcId="{A28454EA-716D-4A89-BB4E-B2683F62E664}" destId="{E427E6A1-3DEC-453B-B529-712AF2008CC9}" srcOrd="0" destOrd="0" presId="urn:microsoft.com/office/officeart/2005/8/layout/orgChart1"/>
    <dgm:cxn modelId="{2D630802-BB54-46C9-B44B-92C3A54CB25C}" type="presOf" srcId="{8F3370A7-B7CF-4F8D-A7FD-76E12B54088F}" destId="{89324773-1653-46F3-B85B-455DF7F88CAA}" srcOrd="0" destOrd="0" presId="urn:microsoft.com/office/officeart/2005/8/layout/orgChart1"/>
    <dgm:cxn modelId="{205C2041-0BEB-4AE7-8030-18B81D915A4C}" type="presOf" srcId="{E45743CA-DBF5-4954-9950-18533C0668B3}" destId="{B9627ECB-5A81-4A37-A025-BCA780194B20}" srcOrd="0" destOrd="0" presId="urn:microsoft.com/office/officeart/2005/8/layout/orgChart1"/>
    <dgm:cxn modelId="{3723E66D-36F0-49D8-9507-F08628785E44}" type="presOf" srcId="{7FF04CA8-CDF7-4804-B2A8-02254077DF8E}" destId="{42B4F9F4-84B0-4E0A-A54B-C6CBEE03899A}" srcOrd="1" destOrd="0" presId="urn:microsoft.com/office/officeart/2005/8/layout/orgChart1"/>
    <dgm:cxn modelId="{11CCE8B4-09E3-449F-ADAF-7A52C1BCF802}" type="presOf" srcId="{B5728EC7-00EE-4C28-AB1D-9188528813B9}" destId="{AC7BAFC0-D68C-4B94-A5AE-B75809741F20}" srcOrd="0" destOrd="0" presId="urn:microsoft.com/office/officeart/2005/8/layout/orgChart1"/>
    <dgm:cxn modelId="{9384EB79-3D54-4CC6-B010-EF6E72ECD71D}" type="presOf" srcId="{76B369BA-9690-483E-B855-AD45F970FA37}" destId="{5566113E-4019-43A2-B789-B0900144B47A}" srcOrd="0" destOrd="0" presId="urn:microsoft.com/office/officeart/2005/8/layout/orgChart1"/>
    <dgm:cxn modelId="{C98E4262-0088-474A-A068-10D18BE538D2}" type="presOf" srcId="{597CA3E5-0A31-43F3-B2A5-3DF58EBD7F82}" destId="{3666D24F-C91D-439D-A688-53EAECE51CFD}" srcOrd="0" destOrd="0" presId="urn:microsoft.com/office/officeart/2005/8/layout/orgChart1"/>
    <dgm:cxn modelId="{7DBD9ACD-0884-440C-8568-7D13D0739CA4}" type="presParOf" srcId="{B9627ECB-5A81-4A37-A025-BCA780194B20}" destId="{D070916C-0E02-4CF0-8814-793E533A7BD0}" srcOrd="0" destOrd="0" presId="urn:microsoft.com/office/officeart/2005/8/layout/orgChart1"/>
    <dgm:cxn modelId="{F0EB9F21-D94B-46EB-8DF2-01A2BC4A963F}" type="presParOf" srcId="{D070916C-0E02-4CF0-8814-793E533A7BD0}" destId="{9D8942F3-22D7-49FD-97C5-9A52D4707983}" srcOrd="0" destOrd="0" presId="urn:microsoft.com/office/officeart/2005/8/layout/orgChart1"/>
    <dgm:cxn modelId="{09765EFD-C8DB-4E0B-B3BF-3DA901ED6E2E}" type="presParOf" srcId="{9D8942F3-22D7-49FD-97C5-9A52D4707983}" destId="{36F5FCE3-F2FE-4917-AF4F-B557EF7FC713}" srcOrd="0" destOrd="0" presId="urn:microsoft.com/office/officeart/2005/8/layout/orgChart1"/>
    <dgm:cxn modelId="{4730E09A-E680-4F1D-8BD9-10FA123456D2}" type="presParOf" srcId="{9D8942F3-22D7-49FD-97C5-9A52D4707983}" destId="{42B4F9F4-84B0-4E0A-A54B-C6CBEE03899A}" srcOrd="1" destOrd="0" presId="urn:microsoft.com/office/officeart/2005/8/layout/orgChart1"/>
    <dgm:cxn modelId="{5E64CB43-93A2-4531-B879-DC5D7A0DE383}" type="presParOf" srcId="{D070916C-0E02-4CF0-8814-793E533A7BD0}" destId="{6CE59BBE-ED37-4ECB-B777-09F34BBDFF8B}" srcOrd="1" destOrd="0" presId="urn:microsoft.com/office/officeart/2005/8/layout/orgChart1"/>
    <dgm:cxn modelId="{9BD07551-585D-475C-B914-F8D5E560E1EC}" type="presParOf" srcId="{6CE59BBE-ED37-4ECB-B777-09F34BBDFF8B}" destId="{7052F49D-54E7-498A-B096-8500191F7F3F}" srcOrd="0" destOrd="0" presId="urn:microsoft.com/office/officeart/2005/8/layout/orgChart1"/>
    <dgm:cxn modelId="{76DEA77A-95A2-4E42-86C0-78FB07C80D03}" type="presParOf" srcId="{6CE59BBE-ED37-4ECB-B777-09F34BBDFF8B}" destId="{66CA9E98-23C2-4244-97C1-6DEBEDA4693F}" srcOrd="1" destOrd="0" presId="urn:microsoft.com/office/officeart/2005/8/layout/orgChart1"/>
    <dgm:cxn modelId="{075EF486-6A04-42B5-872D-6CE085DC47A8}" type="presParOf" srcId="{66CA9E98-23C2-4244-97C1-6DEBEDA4693F}" destId="{09EBA3BC-742E-4AAC-A757-3F8DF1EDC27F}" srcOrd="0" destOrd="0" presId="urn:microsoft.com/office/officeart/2005/8/layout/orgChart1"/>
    <dgm:cxn modelId="{B54FEB89-FD97-4FFD-A80E-0C1026776017}" type="presParOf" srcId="{09EBA3BC-742E-4AAC-A757-3F8DF1EDC27F}" destId="{89324773-1653-46F3-B85B-455DF7F88CAA}" srcOrd="0" destOrd="0" presId="urn:microsoft.com/office/officeart/2005/8/layout/orgChart1"/>
    <dgm:cxn modelId="{DFE88406-6E1D-4CF7-9D14-2E4B6A8DF294}" type="presParOf" srcId="{09EBA3BC-742E-4AAC-A757-3F8DF1EDC27F}" destId="{0E4F8ABB-7796-48E2-9B48-776D7EFBB45C}" srcOrd="1" destOrd="0" presId="urn:microsoft.com/office/officeart/2005/8/layout/orgChart1"/>
    <dgm:cxn modelId="{CF864A40-1376-4ED9-A459-C0991EDDADDB}" type="presParOf" srcId="{66CA9E98-23C2-4244-97C1-6DEBEDA4693F}" destId="{7C5E60BB-0C1D-4AD1-97CC-F5A349A0A730}" srcOrd="1" destOrd="0" presId="urn:microsoft.com/office/officeart/2005/8/layout/orgChart1"/>
    <dgm:cxn modelId="{2A64E105-0095-4687-90F0-1BA03F394AA8}" type="presParOf" srcId="{66CA9E98-23C2-4244-97C1-6DEBEDA4693F}" destId="{23833E21-889C-42E6-94F7-CDDFFB94208C}" srcOrd="2" destOrd="0" presId="urn:microsoft.com/office/officeart/2005/8/layout/orgChart1"/>
    <dgm:cxn modelId="{1B421BCE-0711-4D3F-8935-7C2B3B431EB7}" type="presParOf" srcId="{6CE59BBE-ED37-4ECB-B777-09F34BBDFF8B}" destId="{FD2F0A26-876A-4363-BE38-3F61B8075302}" srcOrd="2" destOrd="0" presId="urn:microsoft.com/office/officeart/2005/8/layout/orgChart1"/>
    <dgm:cxn modelId="{5BEE60B0-65F8-4DD0-80B8-33145E136014}" type="presParOf" srcId="{6CE59BBE-ED37-4ECB-B777-09F34BBDFF8B}" destId="{BAEDA387-09E8-4105-99EE-40252B52BCA8}" srcOrd="3" destOrd="0" presId="urn:microsoft.com/office/officeart/2005/8/layout/orgChart1"/>
    <dgm:cxn modelId="{8DF78449-5D76-4706-85D5-A513B5651619}" type="presParOf" srcId="{BAEDA387-09E8-4105-99EE-40252B52BCA8}" destId="{763EB811-141A-493F-AE4F-4162AFAA9805}" srcOrd="0" destOrd="0" presId="urn:microsoft.com/office/officeart/2005/8/layout/orgChart1"/>
    <dgm:cxn modelId="{90A4642E-0E4D-4D90-BD71-CF4101956A64}" type="presParOf" srcId="{763EB811-141A-493F-AE4F-4162AFAA9805}" destId="{CF135A13-8B1F-45E4-BEA3-CC6902FA449C}" srcOrd="0" destOrd="0" presId="urn:microsoft.com/office/officeart/2005/8/layout/orgChart1"/>
    <dgm:cxn modelId="{9F2541D1-E59E-40C6-8C82-F8AA0C1F800D}" type="presParOf" srcId="{763EB811-141A-493F-AE4F-4162AFAA9805}" destId="{8ACFBC5C-5783-4548-8E93-C6731C2948D6}" srcOrd="1" destOrd="0" presId="urn:microsoft.com/office/officeart/2005/8/layout/orgChart1"/>
    <dgm:cxn modelId="{6CA0A2B6-5C0D-4ABD-A6D1-871884C88264}" type="presParOf" srcId="{BAEDA387-09E8-4105-99EE-40252B52BCA8}" destId="{7EAFF24D-1916-479D-B7CF-4FBF424EEDF8}" srcOrd="1" destOrd="0" presId="urn:microsoft.com/office/officeart/2005/8/layout/orgChart1"/>
    <dgm:cxn modelId="{74568723-0D7D-4F78-A9E9-7D263B458351}" type="presParOf" srcId="{BAEDA387-09E8-4105-99EE-40252B52BCA8}" destId="{7786F74D-BAC4-4C2B-B9C1-BAD3C9246D25}" srcOrd="2" destOrd="0" presId="urn:microsoft.com/office/officeart/2005/8/layout/orgChart1"/>
    <dgm:cxn modelId="{2CD20412-F459-4629-8139-E36201A73038}" type="presParOf" srcId="{6CE59BBE-ED37-4ECB-B777-09F34BBDFF8B}" destId="{3666D24F-C91D-439D-A688-53EAECE51CFD}" srcOrd="4" destOrd="0" presId="urn:microsoft.com/office/officeart/2005/8/layout/orgChart1"/>
    <dgm:cxn modelId="{BF638298-F5E7-441D-966C-9B3010A532F4}" type="presParOf" srcId="{6CE59BBE-ED37-4ECB-B777-09F34BBDFF8B}" destId="{CA5C0863-79D1-4D57-B405-E574EE9426CC}" srcOrd="5" destOrd="0" presId="urn:microsoft.com/office/officeart/2005/8/layout/orgChart1"/>
    <dgm:cxn modelId="{999E3DC3-8312-4180-A6A8-4A5B7042794F}" type="presParOf" srcId="{CA5C0863-79D1-4D57-B405-E574EE9426CC}" destId="{68091C3D-EF38-4E86-B8C4-900848ACE875}" srcOrd="0" destOrd="0" presId="urn:microsoft.com/office/officeart/2005/8/layout/orgChart1"/>
    <dgm:cxn modelId="{48A4D538-37CD-4E60-99F6-F789000AAD45}" type="presParOf" srcId="{68091C3D-EF38-4E86-B8C4-900848ACE875}" destId="{5566113E-4019-43A2-B789-B0900144B47A}" srcOrd="0" destOrd="0" presId="urn:microsoft.com/office/officeart/2005/8/layout/orgChart1"/>
    <dgm:cxn modelId="{41920EE8-D906-4F0A-B87A-B3C89C1A2F7A}" type="presParOf" srcId="{68091C3D-EF38-4E86-B8C4-900848ACE875}" destId="{99C31FB0-714B-48D8-A551-76DDED07E7D0}" srcOrd="1" destOrd="0" presId="urn:microsoft.com/office/officeart/2005/8/layout/orgChart1"/>
    <dgm:cxn modelId="{2147FFE9-B6CA-4047-83EC-A189C683AFF5}" type="presParOf" srcId="{CA5C0863-79D1-4D57-B405-E574EE9426CC}" destId="{D406DC29-F934-46CE-8671-49A2A234BCEC}" srcOrd="1" destOrd="0" presId="urn:microsoft.com/office/officeart/2005/8/layout/orgChart1"/>
    <dgm:cxn modelId="{E7288E35-9C60-494A-9B71-9AC408ACB91C}" type="presParOf" srcId="{CA5C0863-79D1-4D57-B405-E574EE9426CC}" destId="{81AA4A6A-7AD8-4134-8D28-583D6235003B}" srcOrd="2" destOrd="0" presId="urn:microsoft.com/office/officeart/2005/8/layout/orgChart1"/>
    <dgm:cxn modelId="{8E0EFB06-FFFA-48FF-9A95-22B9E76E30DD}" type="presParOf" srcId="{D070916C-0E02-4CF0-8814-793E533A7BD0}" destId="{9D99CC61-6EDA-4F09-94A6-04550E7B195D}" srcOrd="2" destOrd="0" presId="urn:microsoft.com/office/officeart/2005/8/layout/orgChart1"/>
    <dgm:cxn modelId="{BD13C1F0-3E42-4D81-A301-1DD2D44E297E}" type="presParOf" srcId="{9D99CC61-6EDA-4F09-94A6-04550E7B195D}" destId="{AC7BAFC0-D68C-4B94-A5AE-B75809741F20}" srcOrd="0" destOrd="0" presId="urn:microsoft.com/office/officeart/2005/8/layout/orgChart1"/>
    <dgm:cxn modelId="{22548A9F-DAD7-43EA-BEF5-F8AE27AEE0AF}" type="presParOf" srcId="{9D99CC61-6EDA-4F09-94A6-04550E7B195D}" destId="{B3FD6522-A93C-41B4-A669-11E3C0D607B2}" srcOrd="1" destOrd="0" presId="urn:microsoft.com/office/officeart/2005/8/layout/orgChart1"/>
    <dgm:cxn modelId="{50FB2B68-3A0F-472E-9F2B-7ABF4F6AEE0C}" type="presParOf" srcId="{B3FD6522-A93C-41B4-A669-11E3C0D607B2}" destId="{EAD71344-B6DD-4B0D-90AC-E2124907B2B8}" srcOrd="0" destOrd="0" presId="urn:microsoft.com/office/officeart/2005/8/layout/orgChart1"/>
    <dgm:cxn modelId="{F6024FE6-EBFC-496E-A349-3737C3937F6E}" type="presParOf" srcId="{EAD71344-B6DD-4B0D-90AC-E2124907B2B8}" destId="{E427E6A1-3DEC-453B-B529-712AF2008CC9}" srcOrd="0" destOrd="0" presId="urn:microsoft.com/office/officeart/2005/8/layout/orgChart1"/>
    <dgm:cxn modelId="{00DB2115-4104-481E-8DEA-A0AC183331B9}" type="presParOf" srcId="{EAD71344-B6DD-4B0D-90AC-E2124907B2B8}" destId="{8A3C6FD3-0439-4CBB-9E9F-F90B2626BB52}" srcOrd="1" destOrd="0" presId="urn:microsoft.com/office/officeart/2005/8/layout/orgChart1"/>
    <dgm:cxn modelId="{EAB8B957-75EA-4F8D-95A2-8B1625E53FC6}" type="presParOf" srcId="{B3FD6522-A93C-41B4-A669-11E3C0D607B2}" destId="{6B2D8341-3B75-40AD-8E7D-4B24075EBCC0}" srcOrd="1" destOrd="0" presId="urn:microsoft.com/office/officeart/2005/8/layout/orgChart1"/>
    <dgm:cxn modelId="{EF9ACFF7-E2F9-4B44-A089-256B54FD84B5}" type="presParOf" srcId="{B3FD6522-A93C-41B4-A669-11E3C0D607B2}" destId="{7ACBC5DA-2D3D-4BB1-8567-B9D4B3AA9C5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C4F2508-BC26-4169-9F09-063259C85293}" type="doc">
      <dgm:prSet loTypeId="urn:microsoft.com/office/officeart/2005/8/layout/StepDownProcess" loCatId="process" qsTypeId="urn:microsoft.com/office/officeart/2005/8/quickstyle/simple1#12" qsCatId="simple" csTypeId="urn:microsoft.com/office/officeart/2005/8/colors/colorful5" csCatId="colorful" phldr="1"/>
      <dgm:spPr/>
      <dgm:t>
        <a:bodyPr/>
        <a:lstStyle/>
        <a:p>
          <a:endParaRPr lang="es-MX"/>
        </a:p>
      </dgm:t>
    </dgm:pt>
    <dgm:pt modelId="{47D5216C-F126-4F02-9DE8-6231B0FCFE4D}">
      <dgm:prSet phldrT="[Texto]"/>
      <dgm:spPr/>
      <dgm:t>
        <a:bodyPr/>
        <a:lstStyle/>
        <a:p>
          <a:r>
            <a:rPr lang="es-ES" dirty="0" smtClean="0"/>
            <a:t>GLOBAL, CONTINUOS AND FORMATIVE</a:t>
          </a:r>
          <a:endParaRPr lang="es-MX" dirty="0"/>
        </a:p>
      </dgm:t>
    </dgm:pt>
    <dgm:pt modelId="{5FA1F498-3FC9-4F11-9684-A88B31A00203}" type="parTrans" cxnId="{17E8DA74-B936-40CE-ADC5-FAE78877D569}">
      <dgm:prSet/>
      <dgm:spPr/>
      <dgm:t>
        <a:bodyPr/>
        <a:lstStyle/>
        <a:p>
          <a:endParaRPr lang="es-MX"/>
        </a:p>
      </dgm:t>
    </dgm:pt>
    <dgm:pt modelId="{C996B5B9-71A7-4850-A481-EBDE5E57CC6E}" type="sibTrans" cxnId="{17E8DA74-B936-40CE-ADC5-FAE78877D569}">
      <dgm:prSet/>
      <dgm:spPr/>
      <dgm:t>
        <a:bodyPr/>
        <a:lstStyle/>
        <a:p>
          <a:endParaRPr lang="es-MX"/>
        </a:p>
      </dgm:t>
    </dgm:pt>
    <dgm:pt modelId="{B1EA9CCE-A914-4E79-81E1-6CF9850EF4CE}">
      <dgm:prSet phldrT="[Texto]"/>
      <dgm:spPr/>
      <dgm:t>
        <a:bodyPr/>
        <a:lstStyle/>
        <a:p>
          <a:r>
            <a:rPr lang="es-ES" dirty="0" smtClean="0"/>
            <a:t>DIRECT OBSERVATIONS</a:t>
          </a:r>
          <a:endParaRPr lang="es-MX" dirty="0"/>
        </a:p>
      </dgm:t>
    </dgm:pt>
    <dgm:pt modelId="{0AF9C66A-8DAE-4709-96C5-A1C977F49E95}" type="parTrans" cxnId="{13EABEBD-62F7-4E82-910D-655F738B3DEB}">
      <dgm:prSet/>
      <dgm:spPr/>
      <dgm:t>
        <a:bodyPr/>
        <a:lstStyle/>
        <a:p>
          <a:endParaRPr lang="es-MX"/>
        </a:p>
      </dgm:t>
    </dgm:pt>
    <dgm:pt modelId="{48E4787B-B578-4CF0-B500-CB986508D564}" type="sibTrans" cxnId="{13EABEBD-62F7-4E82-910D-655F738B3DEB}">
      <dgm:prSet/>
      <dgm:spPr/>
      <dgm:t>
        <a:bodyPr/>
        <a:lstStyle/>
        <a:p>
          <a:endParaRPr lang="es-MX"/>
        </a:p>
      </dgm:t>
    </dgm:pt>
    <dgm:pt modelId="{27DAE1FE-FA7F-4EDF-85EF-F43656777A34}">
      <dgm:prSet phldrT="[Texto]"/>
      <dgm:spPr/>
      <dgm:t>
        <a:bodyPr/>
        <a:lstStyle/>
        <a:p>
          <a:r>
            <a:rPr lang="es-ES" dirty="0" smtClean="0"/>
            <a:t>RESULT OF ACTIVITIES</a:t>
          </a:r>
          <a:endParaRPr lang="es-MX" dirty="0"/>
        </a:p>
      </dgm:t>
    </dgm:pt>
    <dgm:pt modelId="{74229A0E-FEC8-4211-9DF0-41AAF587459C}" type="parTrans" cxnId="{22AF5640-A79E-4E9B-BA59-7FC5DCACBFE5}">
      <dgm:prSet/>
      <dgm:spPr/>
      <dgm:t>
        <a:bodyPr/>
        <a:lstStyle/>
        <a:p>
          <a:endParaRPr lang="es-MX"/>
        </a:p>
      </dgm:t>
    </dgm:pt>
    <dgm:pt modelId="{AE8EFEEC-1BF8-4807-B608-245B3A40D1BE}" type="sibTrans" cxnId="{22AF5640-A79E-4E9B-BA59-7FC5DCACBFE5}">
      <dgm:prSet/>
      <dgm:spPr/>
      <dgm:t>
        <a:bodyPr/>
        <a:lstStyle/>
        <a:p>
          <a:endParaRPr lang="es-MX"/>
        </a:p>
      </dgm:t>
    </dgm:pt>
    <dgm:pt modelId="{C3500255-05A2-4913-B841-D8D3B5F3350C}" type="pres">
      <dgm:prSet presAssocID="{9C4F2508-BC26-4169-9F09-063259C8529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B3E12FEA-C090-41A5-AAE9-5C9362EB4D0D}" type="pres">
      <dgm:prSet presAssocID="{47D5216C-F126-4F02-9DE8-6231B0FCFE4D}" presName="composite" presStyleCnt="0"/>
      <dgm:spPr/>
    </dgm:pt>
    <dgm:pt modelId="{5067EECB-EABE-4B0E-8614-2BDB5C96E377}" type="pres">
      <dgm:prSet presAssocID="{47D5216C-F126-4F02-9DE8-6231B0FCFE4D}" presName="bentUpArrow1" presStyleLbl="alignImgPlace1" presStyleIdx="0" presStyleCnt="2"/>
      <dgm:spPr/>
    </dgm:pt>
    <dgm:pt modelId="{318AEE92-9FE5-43B4-94DD-305438AC878B}" type="pres">
      <dgm:prSet presAssocID="{47D5216C-F126-4F02-9DE8-6231B0FCFE4D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F7C5655-51F4-410D-BDD6-1ACC45D7FC00}" type="pres">
      <dgm:prSet presAssocID="{47D5216C-F126-4F02-9DE8-6231B0FCFE4D}" presName="ChildText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4D543C4-36FD-48D6-84ED-042596C12D49}" type="pres">
      <dgm:prSet presAssocID="{C996B5B9-71A7-4850-A481-EBDE5E57CC6E}" presName="sibTrans" presStyleCnt="0"/>
      <dgm:spPr/>
    </dgm:pt>
    <dgm:pt modelId="{B976F96A-EA75-40FA-8BB0-4D99EC3BE28B}" type="pres">
      <dgm:prSet presAssocID="{B1EA9CCE-A914-4E79-81E1-6CF9850EF4CE}" presName="composite" presStyleCnt="0"/>
      <dgm:spPr/>
    </dgm:pt>
    <dgm:pt modelId="{C52114BD-91A9-4259-944B-0576D5CF7004}" type="pres">
      <dgm:prSet presAssocID="{B1EA9CCE-A914-4E79-81E1-6CF9850EF4CE}" presName="bentUpArrow1" presStyleLbl="alignImgPlace1" presStyleIdx="1" presStyleCnt="2"/>
      <dgm:spPr/>
    </dgm:pt>
    <dgm:pt modelId="{24839D71-56A8-4A14-A181-058CFB02049B}" type="pres">
      <dgm:prSet presAssocID="{B1EA9CCE-A914-4E79-81E1-6CF9850EF4CE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00D7750-FD12-477E-9ABC-8C4C45AE6F1E}" type="pres">
      <dgm:prSet presAssocID="{B1EA9CCE-A914-4E79-81E1-6CF9850EF4CE}" presName="ChildText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DC182B-11D5-4C13-9911-E87AA9FBE381}" type="pres">
      <dgm:prSet presAssocID="{48E4787B-B578-4CF0-B500-CB986508D564}" presName="sibTrans" presStyleCnt="0"/>
      <dgm:spPr/>
    </dgm:pt>
    <dgm:pt modelId="{9B1E00FD-9E7E-4C11-ADF7-C0D48E6D0D15}" type="pres">
      <dgm:prSet presAssocID="{27DAE1FE-FA7F-4EDF-85EF-F43656777A34}" presName="composite" presStyleCnt="0"/>
      <dgm:spPr/>
    </dgm:pt>
    <dgm:pt modelId="{D3DCCD39-2565-4BB8-ADF5-A7DCFC4F85C9}" type="pres">
      <dgm:prSet presAssocID="{27DAE1FE-FA7F-4EDF-85EF-F43656777A34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17E8DA74-B936-40CE-ADC5-FAE78877D569}" srcId="{9C4F2508-BC26-4169-9F09-063259C85293}" destId="{47D5216C-F126-4F02-9DE8-6231B0FCFE4D}" srcOrd="0" destOrd="0" parTransId="{5FA1F498-3FC9-4F11-9684-A88B31A00203}" sibTransId="{C996B5B9-71A7-4850-A481-EBDE5E57CC6E}"/>
    <dgm:cxn modelId="{22AF5640-A79E-4E9B-BA59-7FC5DCACBFE5}" srcId="{9C4F2508-BC26-4169-9F09-063259C85293}" destId="{27DAE1FE-FA7F-4EDF-85EF-F43656777A34}" srcOrd="2" destOrd="0" parTransId="{74229A0E-FEC8-4211-9DF0-41AAF587459C}" sibTransId="{AE8EFEEC-1BF8-4807-B608-245B3A40D1BE}"/>
    <dgm:cxn modelId="{DDC9578F-3166-4F61-92F4-6BF1B7DB7080}" type="presOf" srcId="{9C4F2508-BC26-4169-9F09-063259C85293}" destId="{C3500255-05A2-4913-B841-D8D3B5F3350C}" srcOrd="0" destOrd="0" presId="urn:microsoft.com/office/officeart/2005/8/layout/StepDownProcess"/>
    <dgm:cxn modelId="{AEA6E88F-D8E7-4B86-9C60-21BE4453C40A}" type="presOf" srcId="{47D5216C-F126-4F02-9DE8-6231B0FCFE4D}" destId="{318AEE92-9FE5-43B4-94DD-305438AC878B}" srcOrd="0" destOrd="0" presId="urn:microsoft.com/office/officeart/2005/8/layout/StepDownProcess"/>
    <dgm:cxn modelId="{BE9D9E0F-E8E6-48EA-A3F9-12C7A2630D4F}" type="presOf" srcId="{27DAE1FE-FA7F-4EDF-85EF-F43656777A34}" destId="{D3DCCD39-2565-4BB8-ADF5-A7DCFC4F85C9}" srcOrd="0" destOrd="0" presId="urn:microsoft.com/office/officeart/2005/8/layout/StepDownProcess"/>
    <dgm:cxn modelId="{96A433CC-330F-47D9-BEAE-44020880CC61}" type="presOf" srcId="{B1EA9CCE-A914-4E79-81E1-6CF9850EF4CE}" destId="{24839D71-56A8-4A14-A181-058CFB02049B}" srcOrd="0" destOrd="0" presId="urn:microsoft.com/office/officeart/2005/8/layout/StepDownProcess"/>
    <dgm:cxn modelId="{13EABEBD-62F7-4E82-910D-655F738B3DEB}" srcId="{9C4F2508-BC26-4169-9F09-063259C85293}" destId="{B1EA9CCE-A914-4E79-81E1-6CF9850EF4CE}" srcOrd="1" destOrd="0" parTransId="{0AF9C66A-8DAE-4709-96C5-A1C977F49E95}" sibTransId="{48E4787B-B578-4CF0-B500-CB986508D564}"/>
    <dgm:cxn modelId="{7E1D6AA4-8922-4E3B-B2A7-DA5DFF11F629}" type="presParOf" srcId="{C3500255-05A2-4913-B841-D8D3B5F3350C}" destId="{B3E12FEA-C090-41A5-AAE9-5C9362EB4D0D}" srcOrd="0" destOrd="0" presId="urn:microsoft.com/office/officeart/2005/8/layout/StepDownProcess"/>
    <dgm:cxn modelId="{59B5E714-5D3F-4BC1-A37F-45BA781CD77B}" type="presParOf" srcId="{B3E12FEA-C090-41A5-AAE9-5C9362EB4D0D}" destId="{5067EECB-EABE-4B0E-8614-2BDB5C96E377}" srcOrd="0" destOrd="0" presId="urn:microsoft.com/office/officeart/2005/8/layout/StepDownProcess"/>
    <dgm:cxn modelId="{405E744D-42E8-4B9B-B2F4-861735C80DFD}" type="presParOf" srcId="{B3E12FEA-C090-41A5-AAE9-5C9362EB4D0D}" destId="{318AEE92-9FE5-43B4-94DD-305438AC878B}" srcOrd="1" destOrd="0" presId="urn:microsoft.com/office/officeart/2005/8/layout/StepDownProcess"/>
    <dgm:cxn modelId="{F50BAF9A-8298-408C-9401-A61C9BA3C908}" type="presParOf" srcId="{B3E12FEA-C090-41A5-AAE9-5C9362EB4D0D}" destId="{3F7C5655-51F4-410D-BDD6-1ACC45D7FC00}" srcOrd="2" destOrd="0" presId="urn:microsoft.com/office/officeart/2005/8/layout/StepDownProcess"/>
    <dgm:cxn modelId="{322FE307-F735-40B6-9185-A8ACE22415D8}" type="presParOf" srcId="{C3500255-05A2-4913-B841-D8D3B5F3350C}" destId="{B4D543C4-36FD-48D6-84ED-042596C12D49}" srcOrd="1" destOrd="0" presId="urn:microsoft.com/office/officeart/2005/8/layout/StepDownProcess"/>
    <dgm:cxn modelId="{F6079FE2-1517-4496-8ED7-3200545698C2}" type="presParOf" srcId="{C3500255-05A2-4913-B841-D8D3B5F3350C}" destId="{B976F96A-EA75-40FA-8BB0-4D99EC3BE28B}" srcOrd="2" destOrd="0" presId="urn:microsoft.com/office/officeart/2005/8/layout/StepDownProcess"/>
    <dgm:cxn modelId="{03284FC2-EE08-4E86-9E9F-FA915AE72DB0}" type="presParOf" srcId="{B976F96A-EA75-40FA-8BB0-4D99EC3BE28B}" destId="{C52114BD-91A9-4259-944B-0576D5CF7004}" srcOrd="0" destOrd="0" presId="urn:microsoft.com/office/officeart/2005/8/layout/StepDownProcess"/>
    <dgm:cxn modelId="{DCBECE3F-52EF-4988-A29D-3B8002EB68F6}" type="presParOf" srcId="{B976F96A-EA75-40FA-8BB0-4D99EC3BE28B}" destId="{24839D71-56A8-4A14-A181-058CFB02049B}" srcOrd="1" destOrd="0" presId="urn:microsoft.com/office/officeart/2005/8/layout/StepDownProcess"/>
    <dgm:cxn modelId="{C33DFE99-AFD8-4D27-9A97-39DFA31B21DE}" type="presParOf" srcId="{B976F96A-EA75-40FA-8BB0-4D99EC3BE28B}" destId="{800D7750-FD12-477E-9ABC-8C4C45AE6F1E}" srcOrd="2" destOrd="0" presId="urn:microsoft.com/office/officeart/2005/8/layout/StepDownProcess"/>
    <dgm:cxn modelId="{F482C461-3291-4DC7-A296-D8C3A74E03C5}" type="presParOf" srcId="{C3500255-05A2-4913-B841-D8D3B5F3350C}" destId="{6BDC182B-11D5-4C13-9911-E87AA9FBE381}" srcOrd="3" destOrd="0" presId="urn:microsoft.com/office/officeart/2005/8/layout/StepDownProcess"/>
    <dgm:cxn modelId="{E7A2D593-E158-4A00-945C-D7297F06055A}" type="presParOf" srcId="{C3500255-05A2-4913-B841-D8D3B5F3350C}" destId="{9B1E00FD-9E7E-4C11-ADF7-C0D48E6D0D15}" srcOrd="4" destOrd="0" presId="urn:microsoft.com/office/officeart/2005/8/layout/StepDownProcess"/>
    <dgm:cxn modelId="{3282A323-6389-4305-84E4-AC398A7CCF5C}" type="presParOf" srcId="{9B1E00FD-9E7E-4C11-ADF7-C0D48E6D0D15}" destId="{D3DCCD39-2565-4BB8-ADF5-A7DCFC4F85C9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59846A8B-5DC9-4B64-A44F-AF174E37B6E1}" type="doc">
      <dgm:prSet loTypeId="urn:microsoft.com/office/officeart/2005/8/layout/chart3" loCatId="relationship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37AA89D-CC60-45E3-BCC1-A8B0B82D04E5}">
      <dgm:prSet phldrT="[Texto]" custT="1"/>
      <dgm:spPr/>
      <dgm:t>
        <a:bodyPr/>
        <a:lstStyle/>
        <a:p>
          <a:r>
            <a:rPr lang="es-ES" sz="2800" b="1" dirty="0" smtClean="0">
              <a:latin typeface="+mn-lt"/>
            </a:rPr>
            <a:t>DEVELOP THEIR OWNS THOUGH</a:t>
          </a:r>
          <a:endParaRPr lang="es-MX" sz="2800" b="1" dirty="0">
            <a:latin typeface="+mn-lt"/>
          </a:endParaRPr>
        </a:p>
      </dgm:t>
    </dgm:pt>
    <dgm:pt modelId="{88306D57-167C-4C47-A1FE-CB5A445B9EF4}" type="parTrans" cxnId="{B381E4BD-4E74-4828-A927-2376520A760F}">
      <dgm:prSet/>
      <dgm:spPr/>
      <dgm:t>
        <a:bodyPr/>
        <a:lstStyle/>
        <a:p>
          <a:endParaRPr lang="es-MX"/>
        </a:p>
      </dgm:t>
    </dgm:pt>
    <dgm:pt modelId="{50AA898F-A5B4-48A8-B4D5-01CE90B511DD}" type="sibTrans" cxnId="{B381E4BD-4E74-4828-A927-2376520A760F}">
      <dgm:prSet/>
      <dgm:spPr/>
      <dgm:t>
        <a:bodyPr/>
        <a:lstStyle/>
        <a:p>
          <a:endParaRPr lang="es-MX"/>
        </a:p>
      </dgm:t>
    </dgm:pt>
    <dgm:pt modelId="{1EC3771C-2D56-4B62-A236-5882AD743469}">
      <dgm:prSet phldrT="[Texto]" custT="1"/>
      <dgm:spPr/>
      <dgm:t>
        <a:bodyPr/>
        <a:lstStyle/>
        <a:p>
          <a:r>
            <a:rPr lang="es-ES" sz="2000" b="1" dirty="0" smtClean="0"/>
            <a:t>THE MANIPULATION AND EXPERIMENTATION</a:t>
          </a:r>
          <a:endParaRPr lang="es-MX" sz="2000" b="1" dirty="0"/>
        </a:p>
      </dgm:t>
    </dgm:pt>
    <dgm:pt modelId="{BB5D1D58-1442-418E-AF05-4E2D4F93E75E}" type="parTrans" cxnId="{E52F9C92-61EC-4F97-B4A9-E12069CC22D5}">
      <dgm:prSet/>
      <dgm:spPr/>
      <dgm:t>
        <a:bodyPr/>
        <a:lstStyle/>
        <a:p>
          <a:endParaRPr lang="es-MX"/>
        </a:p>
      </dgm:t>
    </dgm:pt>
    <dgm:pt modelId="{7483611B-031C-47B5-911C-103385D78535}" type="sibTrans" cxnId="{E52F9C92-61EC-4F97-B4A9-E12069CC22D5}">
      <dgm:prSet/>
      <dgm:spPr/>
      <dgm:t>
        <a:bodyPr/>
        <a:lstStyle/>
        <a:p>
          <a:endParaRPr lang="es-MX"/>
        </a:p>
      </dgm:t>
    </dgm:pt>
    <dgm:pt modelId="{7246CEEB-F433-4CC9-8162-54C7FA19B805}">
      <dgm:prSet phldrT="[Texto]" custT="1"/>
      <dgm:spPr/>
      <dgm:t>
        <a:bodyPr/>
        <a:lstStyle/>
        <a:p>
          <a:r>
            <a:rPr lang="es-ES" sz="2400" b="1" dirty="0" smtClean="0"/>
            <a:t>USEFUUL AND SIGNIFICANT LEARNING</a:t>
          </a:r>
          <a:endParaRPr lang="es-MX" sz="2400" b="1" dirty="0"/>
        </a:p>
      </dgm:t>
    </dgm:pt>
    <dgm:pt modelId="{1CC66EBE-08FC-45CC-B8B8-CEFA7C04D81B}" type="parTrans" cxnId="{14D30252-DF6D-4A89-B48A-6DD9AB035C85}">
      <dgm:prSet/>
      <dgm:spPr/>
      <dgm:t>
        <a:bodyPr/>
        <a:lstStyle/>
        <a:p>
          <a:endParaRPr lang="es-MX"/>
        </a:p>
      </dgm:t>
    </dgm:pt>
    <dgm:pt modelId="{295AC214-91F7-426D-9931-9A8437D6F422}" type="sibTrans" cxnId="{14D30252-DF6D-4A89-B48A-6DD9AB035C85}">
      <dgm:prSet/>
      <dgm:spPr/>
      <dgm:t>
        <a:bodyPr/>
        <a:lstStyle/>
        <a:p>
          <a:endParaRPr lang="es-MX"/>
        </a:p>
      </dgm:t>
    </dgm:pt>
    <dgm:pt modelId="{D3B3235B-2A9F-4592-B014-78A755CC2169}">
      <dgm:prSet phldrT="[Texto]" custT="1"/>
      <dgm:spPr/>
      <dgm:t>
        <a:bodyPr/>
        <a:lstStyle/>
        <a:p>
          <a:r>
            <a:rPr lang="es-ES" sz="2800" b="1" dirty="0" smtClean="0"/>
            <a:t>LINK</a:t>
          </a:r>
          <a:r>
            <a:rPr lang="es-ES" sz="2800" b="1" baseline="0" dirty="0" smtClean="0"/>
            <a:t> WITH THEIR DAILY LIFE</a:t>
          </a:r>
          <a:endParaRPr lang="es-MX" sz="2800" b="1" dirty="0"/>
        </a:p>
      </dgm:t>
    </dgm:pt>
    <dgm:pt modelId="{CC244791-E733-41BE-A95E-BB3FBD9455EC}" type="parTrans" cxnId="{97BEAF52-89A3-4A98-8450-22AC99F9BA52}">
      <dgm:prSet/>
      <dgm:spPr/>
      <dgm:t>
        <a:bodyPr/>
        <a:lstStyle/>
        <a:p>
          <a:endParaRPr lang="es-MX"/>
        </a:p>
      </dgm:t>
    </dgm:pt>
    <dgm:pt modelId="{C885205D-7FEE-4BF9-8BA2-E48FD3C6E54F}" type="sibTrans" cxnId="{97BEAF52-89A3-4A98-8450-22AC99F9BA52}">
      <dgm:prSet/>
      <dgm:spPr/>
      <dgm:t>
        <a:bodyPr/>
        <a:lstStyle/>
        <a:p>
          <a:endParaRPr lang="es-MX"/>
        </a:p>
      </dgm:t>
    </dgm:pt>
    <dgm:pt modelId="{DF8FCBE0-EE9F-4E24-9799-34C594DBD109}" type="pres">
      <dgm:prSet presAssocID="{59846A8B-5DC9-4B64-A44F-AF174E37B6E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41D6C6F-9455-4843-BF26-D0B44281C628}" type="pres">
      <dgm:prSet presAssocID="{59846A8B-5DC9-4B64-A44F-AF174E37B6E1}" presName="wedge1" presStyleLbl="node1" presStyleIdx="0" presStyleCnt="4" custScaleX="122676" custScaleY="102643" custLinFactNeighborX="-4646" custLinFactNeighborY="-165"/>
      <dgm:spPr/>
      <dgm:t>
        <a:bodyPr/>
        <a:lstStyle/>
        <a:p>
          <a:endParaRPr lang="es-MX"/>
        </a:p>
      </dgm:t>
    </dgm:pt>
    <dgm:pt modelId="{C234549D-EDFA-4F77-BF51-15D6762DF991}" type="pres">
      <dgm:prSet presAssocID="{59846A8B-5DC9-4B64-A44F-AF174E37B6E1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AE82EFC-D699-45FE-A6B4-B40B18981606}" type="pres">
      <dgm:prSet presAssocID="{59846A8B-5DC9-4B64-A44F-AF174E37B6E1}" presName="wedge2" presStyleLbl="node1" presStyleIdx="1" presStyleCnt="4" custScaleX="126946" custScaleY="102002" custLinFactNeighborX="-1527" custLinFactNeighborY="-4161"/>
      <dgm:spPr/>
      <dgm:t>
        <a:bodyPr/>
        <a:lstStyle/>
        <a:p>
          <a:endParaRPr lang="es-ES"/>
        </a:p>
      </dgm:t>
    </dgm:pt>
    <dgm:pt modelId="{900AC42A-F6ED-4099-9DD6-1D7DD7779CCC}" type="pres">
      <dgm:prSet presAssocID="{59846A8B-5DC9-4B64-A44F-AF174E37B6E1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F5058D-F960-415D-AD36-7FD5D0743E91}" type="pres">
      <dgm:prSet presAssocID="{59846A8B-5DC9-4B64-A44F-AF174E37B6E1}" presName="wedge3" presStyleLbl="node1" presStyleIdx="2" presStyleCnt="4" custScaleX="125776" custScaleY="114560" custLinFactNeighborX="1138" custLinFactNeighborY="-5980"/>
      <dgm:spPr/>
      <dgm:t>
        <a:bodyPr/>
        <a:lstStyle/>
        <a:p>
          <a:endParaRPr lang="es-ES"/>
        </a:p>
      </dgm:t>
    </dgm:pt>
    <dgm:pt modelId="{2A9F330A-A184-409A-B935-68564C381252}" type="pres">
      <dgm:prSet presAssocID="{59846A8B-5DC9-4B64-A44F-AF174E37B6E1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28BC205-F377-4299-94B3-D549AFFE3633}" type="pres">
      <dgm:prSet presAssocID="{59846A8B-5DC9-4B64-A44F-AF174E37B6E1}" presName="wedge4" presStyleLbl="node1" presStyleIdx="3" presStyleCnt="4" custScaleX="122566" custScaleY="99503" custLinFactNeighborX="-432" custLinFactNeighborY="-5949"/>
      <dgm:spPr/>
      <dgm:t>
        <a:bodyPr/>
        <a:lstStyle/>
        <a:p>
          <a:endParaRPr lang="es-ES"/>
        </a:p>
      </dgm:t>
    </dgm:pt>
    <dgm:pt modelId="{C07B5BD9-46E8-4DB7-B23B-3AD33A75012D}" type="pres">
      <dgm:prSet presAssocID="{59846A8B-5DC9-4B64-A44F-AF174E37B6E1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3D9116B-7C63-4041-BF6E-B4979D70A707}" type="presOf" srcId="{237AA89D-CC60-45E3-BCC1-A8B0B82D04E5}" destId="{C234549D-EDFA-4F77-BF51-15D6762DF991}" srcOrd="1" destOrd="0" presId="urn:microsoft.com/office/officeart/2005/8/layout/chart3"/>
    <dgm:cxn modelId="{97BEAF52-89A3-4A98-8450-22AC99F9BA52}" srcId="{59846A8B-5DC9-4B64-A44F-AF174E37B6E1}" destId="{D3B3235B-2A9F-4592-B014-78A755CC2169}" srcOrd="2" destOrd="0" parTransId="{CC244791-E733-41BE-A95E-BB3FBD9455EC}" sibTransId="{C885205D-7FEE-4BF9-8BA2-E48FD3C6E54F}"/>
    <dgm:cxn modelId="{00B4F3A1-48B3-4147-A3E5-0154E1C5878C}" type="presOf" srcId="{1EC3771C-2D56-4B62-A236-5882AD743469}" destId="{900AC42A-F6ED-4099-9DD6-1D7DD7779CCC}" srcOrd="1" destOrd="0" presId="urn:microsoft.com/office/officeart/2005/8/layout/chart3"/>
    <dgm:cxn modelId="{881D6B61-0000-4E74-8A0F-F3AA767C1259}" type="presOf" srcId="{1EC3771C-2D56-4B62-A236-5882AD743469}" destId="{8AE82EFC-D699-45FE-A6B4-B40B18981606}" srcOrd="0" destOrd="0" presId="urn:microsoft.com/office/officeart/2005/8/layout/chart3"/>
    <dgm:cxn modelId="{19EBA0BD-24B0-4A71-B7B9-8CA1FAAD2466}" type="presOf" srcId="{D3B3235B-2A9F-4592-B014-78A755CC2169}" destId="{2A9F330A-A184-409A-B935-68564C381252}" srcOrd="1" destOrd="0" presId="urn:microsoft.com/office/officeart/2005/8/layout/chart3"/>
    <dgm:cxn modelId="{B381E4BD-4E74-4828-A927-2376520A760F}" srcId="{59846A8B-5DC9-4B64-A44F-AF174E37B6E1}" destId="{237AA89D-CC60-45E3-BCC1-A8B0B82D04E5}" srcOrd="0" destOrd="0" parTransId="{88306D57-167C-4C47-A1FE-CB5A445B9EF4}" sibTransId="{50AA898F-A5B4-48A8-B4D5-01CE90B511DD}"/>
    <dgm:cxn modelId="{8C70218C-AF9A-49F9-B35F-16438E819FC3}" type="presOf" srcId="{7246CEEB-F433-4CC9-8162-54C7FA19B805}" destId="{C07B5BD9-46E8-4DB7-B23B-3AD33A75012D}" srcOrd="1" destOrd="0" presId="urn:microsoft.com/office/officeart/2005/8/layout/chart3"/>
    <dgm:cxn modelId="{D0FDAB8E-78EE-44A3-B86F-FAA9584C2EE5}" type="presOf" srcId="{59846A8B-5DC9-4B64-A44F-AF174E37B6E1}" destId="{DF8FCBE0-EE9F-4E24-9799-34C594DBD109}" srcOrd="0" destOrd="0" presId="urn:microsoft.com/office/officeart/2005/8/layout/chart3"/>
    <dgm:cxn modelId="{937C0334-1694-4B7A-9BB1-BF9E336DD34A}" type="presOf" srcId="{7246CEEB-F433-4CC9-8162-54C7FA19B805}" destId="{228BC205-F377-4299-94B3-D549AFFE3633}" srcOrd="0" destOrd="0" presId="urn:microsoft.com/office/officeart/2005/8/layout/chart3"/>
    <dgm:cxn modelId="{6DEA6689-1E33-4FCD-896B-77467D27A33B}" type="presOf" srcId="{D3B3235B-2A9F-4592-B014-78A755CC2169}" destId="{1CF5058D-F960-415D-AD36-7FD5D0743E91}" srcOrd="0" destOrd="0" presId="urn:microsoft.com/office/officeart/2005/8/layout/chart3"/>
    <dgm:cxn modelId="{14D30252-DF6D-4A89-B48A-6DD9AB035C85}" srcId="{59846A8B-5DC9-4B64-A44F-AF174E37B6E1}" destId="{7246CEEB-F433-4CC9-8162-54C7FA19B805}" srcOrd="3" destOrd="0" parTransId="{1CC66EBE-08FC-45CC-B8B8-CEFA7C04D81B}" sibTransId="{295AC214-91F7-426D-9931-9A8437D6F422}"/>
    <dgm:cxn modelId="{E52F9C92-61EC-4F97-B4A9-E12069CC22D5}" srcId="{59846A8B-5DC9-4B64-A44F-AF174E37B6E1}" destId="{1EC3771C-2D56-4B62-A236-5882AD743469}" srcOrd="1" destOrd="0" parTransId="{BB5D1D58-1442-418E-AF05-4E2D4F93E75E}" sibTransId="{7483611B-031C-47B5-911C-103385D78535}"/>
    <dgm:cxn modelId="{3D925BBF-8668-498E-A072-2A86CD5F4DAE}" type="presOf" srcId="{237AA89D-CC60-45E3-BCC1-A8B0B82D04E5}" destId="{441D6C6F-9455-4843-BF26-D0B44281C628}" srcOrd="0" destOrd="0" presId="urn:microsoft.com/office/officeart/2005/8/layout/chart3"/>
    <dgm:cxn modelId="{F0E09075-C6A4-4240-A712-0379CA5B4859}" type="presParOf" srcId="{DF8FCBE0-EE9F-4E24-9799-34C594DBD109}" destId="{441D6C6F-9455-4843-BF26-D0B44281C628}" srcOrd="0" destOrd="0" presId="urn:microsoft.com/office/officeart/2005/8/layout/chart3"/>
    <dgm:cxn modelId="{06EE9F5C-6DFF-498F-A059-3AD795826A58}" type="presParOf" srcId="{DF8FCBE0-EE9F-4E24-9799-34C594DBD109}" destId="{C234549D-EDFA-4F77-BF51-15D6762DF991}" srcOrd="1" destOrd="0" presId="urn:microsoft.com/office/officeart/2005/8/layout/chart3"/>
    <dgm:cxn modelId="{1E59674E-D453-4A60-9D48-503445AAFB0D}" type="presParOf" srcId="{DF8FCBE0-EE9F-4E24-9799-34C594DBD109}" destId="{8AE82EFC-D699-45FE-A6B4-B40B18981606}" srcOrd="2" destOrd="0" presId="urn:microsoft.com/office/officeart/2005/8/layout/chart3"/>
    <dgm:cxn modelId="{42681754-7D65-4E7B-A104-132F24F8DE34}" type="presParOf" srcId="{DF8FCBE0-EE9F-4E24-9799-34C594DBD109}" destId="{900AC42A-F6ED-4099-9DD6-1D7DD7779CCC}" srcOrd="3" destOrd="0" presId="urn:microsoft.com/office/officeart/2005/8/layout/chart3"/>
    <dgm:cxn modelId="{1B1B8AAA-361A-4F63-9DDB-B7642C295E1F}" type="presParOf" srcId="{DF8FCBE0-EE9F-4E24-9799-34C594DBD109}" destId="{1CF5058D-F960-415D-AD36-7FD5D0743E91}" srcOrd="4" destOrd="0" presId="urn:microsoft.com/office/officeart/2005/8/layout/chart3"/>
    <dgm:cxn modelId="{1BADE286-1368-4C20-81B7-8C863BB83298}" type="presParOf" srcId="{DF8FCBE0-EE9F-4E24-9799-34C594DBD109}" destId="{2A9F330A-A184-409A-B935-68564C381252}" srcOrd="5" destOrd="0" presId="urn:microsoft.com/office/officeart/2005/8/layout/chart3"/>
    <dgm:cxn modelId="{5DAA40FA-D4E4-4190-A731-29C11428D334}" type="presParOf" srcId="{DF8FCBE0-EE9F-4E24-9799-34C594DBD109}" destId="{228BC205-F377-4299-94B3-D549AFFE3633}" srcOrd="6" destOrd="0" presId="urn:microsoft.com/office/officeart/2005/8/layout/chart3"/>
    <dgm:cxn modelId="{F819F2D9-709F-4DD1-A9F2-103DC2C3BA90}" type="presParOf" srcId="{DF8FCBE0-EE9F-4E24-9799-34C594DBD109}" destId="{C07B5BD9-46E8-4DB7-B23B-3AD33A75012D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95A075-6E24-4C18-82C6-9DAE555F6739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146325D-A521-46A4-BB4E-8096C2806FE9}">
      <dgm:prSet phldrT="[Texto]"/>
      <dgm:spPr/>
      <dgm:t>
        <a:bodyPr/>
        <a:lstStyle/>
        <a:p>
          <a:r>
            <a:rPr lang="es-ES" dirty="0" err="1" smtClean="0">
              <a:latin typeface="Comic Sans MS" pitchFamily="66" charset="0"/>
            </a:rPr>
            <a:t>Pychological</a:t>
          </a:r>
          <a:r>
            <a:rPr lang="es-ES" dirty="0" smtClean="0">
              <a:latin typeface="Comic Sans MS" pitchFamily="66" charset="0"/>
            </a:rPr>
            <a:t> </a:t>
          </a:r>
          <a:r>
            <a:rPr lang="es-ES" dirty="0" err="1" smtClean="0">
              <a:latin typeface="Comic Sans MS" pitchFamily="66" charset="0"/>
            </a:rPr>
            <a:t>Constructivism</a:t>
          </a:r>
          <a:r>
            <a:rPr lang="es-ES" dirty="0" smtClean="0">
              <a:latin typeface="Comic Sans MS" pitchFamily="66" charset="0"/>
            </a:rPr>
            <a:t> of Piaget</a:t>
          </a:r>
          <a:endParaRPr lang="es-MX" dirty="0">
            <a:latin typeface="Comic Sans MS" pitchFamily="66" charset="0"/>
          </a:endParaRPr>
        </a:p>
      </dgm:t>
    </dgm:pt>
    <dgm:pt modelId="{31C9261A-47F1-4E93-977D-59CA433C6E29}" type="parTrans" cxnId="{4370BF9B-7F19-4DEE-9EEE-8291157A56C4}">
      <dgm:prSet/>
      <dgm:spPr/>
      <dgm:t>
        <a:bodyPr/>
        <a:lstStyle/>
        <a:p>
          <a:endParaRPr lang="es-MX"/>
        </a:p>
      </dgm:t>
    </dgm:pt>
    <dgm:pt modelId="{61BA60A2-D02B-4151-B5F1-4F2CF0C35448}" type="sibTrans" cxnId="{4370BF9B-7F19-4DEE-9EEE-8291157A56C4}">
      <dgm:prSet/>
      <dgm:spPr/>
      <dgm:t>
        <a:bodyPr/>
        <a:lstStyle/>
        <a:p>
          <a:endParaRPr lang="es-MX"/>
        </a:p>
      </dgm:t>
    </dgm:pt>
    <dgm:pt modelId="{EA60583E-3226-455B-92CF-0125BD4D360B}">
      <dgm:prSet phldrT="[Texto]"/>
      <dgm:spPr/>
      <dgm:t>
        <a:bodyPr/>
        <a:lstStyle/>
        <a:p>
          <a:r>
            <a:rPr lang="es-ES" dirty="0" err="1" smtClean="0">
              <a:latin typeface="Comic Sans MS" pitchFamily="66" charset="0"/>
            </a:rPr>
            <a:t>Vigotsky`s</a:t>
          </a:r>
          <a:r>
            <a:rPr lang="es-ES" dirty="0" smtClean="0">
              <a:latin typeface="Comic Sans MS" pitchFamily="66" charset="0"/>
            </a:rPr>
            <a:t> Social </a:t>
          </a:r>
          <a:r>
            <a:rPr lang="es-ES" dirty="0" err="1" smtClean="0">
              <a:latin typeface="Comic Sans MS" pitchFamily="66" charset="0"/>
            </a:rPr>
            <a:t>Constructivism</a:t>
          </a:r>
          <a:r>
            <a:rPr lang="es-ES" dirty="0" smtClean="0">
              <a:latin typeface="Comic Sans MS" pitchFamily="66" charset="0"/>
            </a:rPr>
            <a:t>.</a:t>
          </a:r>
          <a:endParaRPr lang="es-MX" dirty="0">
            <a:latin typeface="Comic Sans MS" pitchFamily="66" charset="0"/>
          </a:endParaRPr>
        </a:p>
      </dgm:t>
    </dgm:pt>
    <dgm:pt modelId="{47DFE53D-CFE8-4440-B978-411F5F370E7C}" type="parTrans" cxnId="{0B229E9A-DCD7-4E9A-9A4B-9CEA2E326B7D}">
      <dgm:prSet/>
      <dgm:spPr/>
      <dgm:t>
        <a:bodyPr/>
        <a:lstStyle/>
        <a:p>
          <a:endParaRPr lang="es-MX"/>
        </a:p>
      </dgm:t>
    </dgm:pt>
    <dgm:pt modelId="{2BBD40C5-654D-40F9-802D-6DD014EFA3E1}" type="sibTrans" cxnId="{0B229E9A-DCD7-4E9A-9A4B-9CEA2E326B7D}">
      <dgm:prSet/>
      <dgm:spPr/>
      <dgm:t>
        <a:bodyPr/>
        <a:lstStyle/>
        <a:p>
          <a:endParaRPr lang="es-MX"/>
        </a:p>
      </dgm:t>
    </dgm:pt>
    <dgm:pt modelId="{4DA9AFCD-7A39-4C4D-982F-05E5B2B057E3}">
      <dgm:prSet phldrT="[Texto]"/>
      <dgm:spPr/>
      <dgm:t>
        <a:bodyPr/>
        <a:lstStyle/>
        <a:p>
          <a:r>
            <a:rPr lang="es-ES" dirty="0" smtClean="0">
              <a:latin typeface="Comic Sans MS" pitchFamily="66" charset="0"/>
            </a:rPr>
            <a:t>Bruner: «</a:t>
          </a:r>
          <a:r>
            <a:rPr lang="es-ES" dirty="0" err="1" smtClean="0">
              <a:latin typeface="Comic Sans MS" pitchFamily="66" charset="0"/>
            </a:rPr>
            <a:t>Scaffolding</a:t>
          </a:r>
          <a:r>
            <a:rPr lang="es-ES" dirty="0" smtClean="0">
              <a:latin typeface="Comic Sans MS" pitchFamily="66" charset="0"/>
            </a:rPr>
            <a:t>»</a:t>
          </a:r>
          <a:endParaRPr lang="es-MX" dirty="0">
            <a:latin typeface="Comic Sans MS" pitchFamily="66" charset="0"/>
          </a:endParaRPr>
        </a:p>
      </dgm:t>
    </dgm:pt>
    <dgm:pt modelId="{F060C0D7-9AEC-460B-A4A5-6A822C3E086A}" type="parTrans" cxnId="{902DCC66-2D1F-429D-8F8A-6A29B2B14DD9}">
      <dgm:prSet/>
      <dgm:spPr/>
      <dgm:t>
        <a:bodyPr/>
        <a:lstStyle/>
        <a:p>
          <a:endParaRPr lang="es-MX"/>
        </a:p>
      </dgm:t>
    </dgm:pt>
    <dgm:pt modelId="{B275B482-A3FA-4A83-8EDA-9CEBAAF3E3A4}" type="sibTrans" cxnId="{902DCC66-2D1F-429D-8F8A-6A29B2B14DD9}">
      <dgm:prSet/>
      <dgm:spPr/>
      <dgm:t>
        <a:bodyPr/>
        <a:lstStyle/>
        <a:p>
          <a:endParaRPr lang="es-MX"/>
        </a:p>
      </dgm:t>
    </dgm:pt>
    <dgm:pt modelId="{D85728A2-20EE-4714-B5B0-6B88F567C42A}" type="pres">
      <dgm:prSet presAssocID="{C395A075-6E24-4C18-82C6-9DAE555F673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DE54038-482F-407A-ADA6-3160B70F013E}" type="pres">
      <dgm:prSet presAssocID="{E146325D-A521-46A4-BB4E-8096C2806FE9}" presName="parentLin" presStyleCnt="0"/>
      <dgm:spPr/>
    </dgm:pt>
    <dgm:pt modelId="{E33D67A0-F3D4-409C-AA82-E00680CFC26B}" type="pres">
      <dgm:prSet presAssocID="{E146325D-A521-46A4-BB4E-8096C2806FE9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AA00433A-30AA-4D83-99DC-CAFB87FE3746}" type="pres">
      <dgm:prSet presAssocID="{E146325D-A521-46A4-BB4E-8096C2806FE9}" presName="parentText" presStyleLbl="node1" presStyleIdx="0" presStyleCnt="3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B11259C-6B01-46F9-B1A1-775181E929DE}" type="pres">
      <dgm:prSet presAssocID="{E146325D-A521-46A4-BB4E-8096C2806FE9}" presName="negativeSpace" presStyleCnt="0"/>
      <dgm:spPr/>
    </dgm:pt>
    <dgm:pt modelId="{F7604D79-ADD7-4643-90E3-EEF6BA504AC6}" type="pres">
      <dgm:prSet presAssocID="{E146325D-A521-46A4-BB4E-8096C2806FE9}" presName="childText" presStyleLbl="conFgAcc1" presStyleIdx="0" presStyleCnt="3">
        <dgm:presLayoutVars>
          <dgm:bulletEnabled val="1"/>
        </dgm:presLayoutVars>
      </dgm:prSet>
      <dgm:spPr/>
    </dgm:pt>
    <dgm:pt modelId="{D3F6EFD5-C77B-424C-A988-F0797FCBACF2}" type="pres">
      <dgm:prSet presAssocID="{61BA60A2-D02B-4151-B5F1-4F2CF0C35448}" presName="spaceBetweenRectangles" presStyleCnt="0"/>
      <dgm:spPr/>
    </dgm:pt>
    <dgm:pt modelId="{F86F5481-24AD-411B-A944-41FA1E8441EE}" type="pres">
      <dgm:prSet presAssocID="{EA60583E-3226-455B-92CF-0125BD4D360B}" presName="parentLin" presStyleCnt="0"/>
      <dgm:spPr/>
    </dgm:pt>
    <dgm:pt modelId="{08828DE1-9FAE-4796-ABAD-AFFFD17D0180}" type="pres">
      <dgm:prSet presAssocID="{EA60583E-3226-455B-92CF-0125BD4D360B}" presName="parentLeftMargin" presStyleLbl="node1" presStyleIdx="0" presStyleCnt="3"/>
      <dgm:spPr/>
      <dgm:t>
        <a:bodyPr/>
        <a:lstStyle/>
        <a:p>
          <a:endParaRPr lang="es-ES"/>
        </a:p>
      </dgm:t>
    </dgm:pt>
    <dgm:pt modelId="{FB91CB5E-AA23-474B-A489-D26996A5F8CB}" type="pres">
      <dgm:prSet presAssocID="{EA60583E-3226-455B-92CF-0125BD4D360B}" presName="parentText" presStyleLbl="node1" presStyleIdx="1" presStyleCnt="3" custScaleX="124174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1893B9F-5786-47F0-992E-8F57752C018B}" type="pres">
      <dgm:prSet presAssocID="{EA60583E-3226-455B-92CF-0125BD4D360B}" presName="negativeSpace" presStyleCnt="0"/>
      <dgm:spPr/>
    </dgm:pt>
    <dgm:pt modelId="{2FCEA507-426F-4B0F-B749-EA5A0EBC5F0C}" type="pres">
      <dgm:prSet presAssocID="{EA60583E-3226-455B-92CF-0125BD4D360B}" presName="childText" presStyleLbl="conFgAcc1" presStyleIdx="1" presStyleCnt="3">
        <dgm:presLayoutVars>
          <dgm:bulletEnabled val="1"/>
        </dgm:presLayoutVars>
      </dgm:prSet>
      <dgm:spPr/>
    </dgm:pt>
    <dgm:pt modelId="{EACBB160-DD5C-426A-A061-E4C2B7D3DADF}" type="pres">
      <dgm:prSet presAssocID="{2BBD40C5-654D-40F9-802D-6DD014EFA3E1}" presName="spaceBetweenRectangles" presStyleCnt="0"/>
      <dgm:spPr/>
    </dgm:pt>
    <dgm:pt modelId="{A7F44A5F-A5F3-458F-AF53-509DF361A9C9}" type="pres">
      <dgm:prSet presAssocID="{4DA9AFCD-7A39-4C4D-982F-05E5B2B057E3}" presName="parentLin" presStyleCnt="0"/>
      <dgm:spPr/>
    </dgm:pt>
    <dgm:pt modelId="{5173E689-2211-4E17-A6ED-CD03E30FEBD8}" type="pres">
      <dgm:prSet presAssocID="{4DA9AFCD-7A39-4C4D-982F-05E5B2B057E3}" presName="parentLeftMargin" presStyleLbl="node1" presStyleIdx="1" presStyleCnt="3"/>
      <dgm:spPr/>
      <dgm:t>
        <a:bodyPr/>
        <a:lstStyle/>
        <a:p>
          <a:endParaRPr lang="es-ES"/>
        </a:p>
      </dgm:t>
    </dgm:pt>
    <dgm:pt modelId="{FA0D1D3F-0740-4ABB-9972-2BFFFF70121E}" type="pres">
      <dgm:prSet presAssocID="{4DA9AFCD-7A39-4C4D-982F-05E5B2B057E3}" presName="parentText" presStyleLbl="node1" presStyleIdx="2" presStyleCnt="3" custScaleX="107500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D62E63C-637C-4C6E-A417-AECB37D80BE1}" type="pres">
      <dgm:prSet presAssocID="{4DA9AFCD-7A39-4C4D-982F-05E5B2B057E3}" presName="negativeSpace" presStyleCnt="0"/>
      <dgm:spPr/>
    </dgm:pt>
    <dgm:pt modelId="{0D241ED0-8A26-4A90-AC93-02A389E5A693}" type="pres">
      <dgm:prSet presAssocID="{4DA9AFCD-7A39-4C4D-982F-05E5B2B057E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8988192-9C70-4E8F-BF19-96BE7965D5EC}" type="presOf" srcId="{EA60583E-3226-455B-92CF-0125BD4D360B}" destId="{FB91CB5E-AA23-474B-A489-D26996A5F8CB}" srcOrd="1" destOrd="0" presId="urn:microsoft.com/office/officeart/2005/8/layout/list1"/>
    <dgm:cxn modelId="{4370BF9B-7F19-4DEE-9EEE-8291157A56C4}" srcId="{C395A075-6E24-4C18-82C6-9DAE555F6739}" destId="{E146325D-A521-46A4-BB4E-8096C2806FE9}" srcOrd="0" destOrd="0" parTransId="{31C9261A-47F1-4E93-977D-59CA433C6E29}" sibTransId="{61BA60A2-D02B-4151-B5F1-4F2CF0C35448}"/>
    <dgm:cxn modelId="{43D824BF-5401-4002-8509-56F32F0ED4D1}" type="presOf" srcId="{EA60583E-3226-455B-92CF-0125BD4D360B}" destId="{08828DE1-9FAE-4796-ABAD-AFFFD17D0180}" srcOrd="0" destOrd="0" presId="urn:microsoft.com/office/officeart/2005/8/layout/list1"/>
    <dgm:cxn modelId="{8C4DE59F-BF60-4D6F-A997-CE6957010FC0}" type="presOf" srcId="{E146325D-A521-46A4-BB4E-8096C2806FE9}" destId="{E33D67A0-F3D4-409C-AA82-E00680CFC26B}" srcOrd="0" destOrd="0" presId="urn:microsoft.com/office/officeart/2005/8/layout/list1"/>
    <dgm:cxn modelId="{F0E18DD4-821B-4DDF-9CD6-C52FD3C2F257}" type="presOf" srcId="{4DA9AFCD-7A39-4C4D-982F-05E5B2B057E3}" destId="{FA0D1D3F-0740-4ABB-9972-2BFFFF70121E}" srcOrd="1" destOrd="0" presId="urn:microsoft.com/office/officeart/2005/8/layout/list1"/>
    <dgm:cxn modelId="{0B229E9A-DCD7-4E9A-9A4B-9CEA2E326B7D}" srcId="{C395A075-6E24-4C18-82C6-9DAE555F6739}" destId="{EA60583E-3226-455B-92CF-0125BD4D360B}" srcOrd="1" destOrd="0" parTransId="{47DFE53D-CFE8-4440-B978-411F5F370E7C}" sibTransId="{2BBD40C5-654D-40F9-802D-6DD014EFA3E1}"/>
    <dgm:cxn modelId="{09AFF9A3-88BF-4B36-AD59-651B13B5B12D}" type="presOf" srcId="{C395A075-6E24-4C18-82C6-9DAE555F6739}" destId="{D85728A2-20EE-4714-B5B0-6B88F567C42A}" srcOrd="0" destOrd="0" presId="urn:microsoft.com/office/officeart/2005/8/layout/list1"/>
    <dgm:cxn modelId="{9728DCA2-5528-4823-850B-55B6F21979DD}" type="presOf" srcId="{4DA9AFCD-7A39-4C4D-982F-05E5B2B057E3}" destId="{5173E689-2211-4E17-A6ED-CD03E30FEBD8}" srcOrd="0" destOrd="0" presId="urn:microsoft.com/office/officeart/2005/8/layout/list1"/>
    <dgm:cxn modelId="{902DCC66-2D1F-429D-8F8A-6A29B2B14DD9}" srcId="{C395A075-6E24-4C18-82C6-9DAE555F6739}" destId="{4DA9AFCD-7A39-4C4D-982F-05E5B2B057E3}" srcOrd="2" destOrd="0" parTransId="{F060C0D7-9AEC-460B-A4A5-6A822C3E086A}" sibTransId="{B275B482-A3FA-4A83-8EDA-9CEBAAF3E3A4}"/>
    <dgm:cxn modelId="{CAF12637-9CBD-40CD-B5D4-8E515226A4F3}" type="presOf" srcId="{E146325D-A521-46A4-BB4E-8096C2806FE9}" destId="{AA00433A-30AA-4D83-99DC-CAFB87FE3746}" srcOrd="1" destOrd="0" presId="urn:microsoft.com/office/officeart/2005/8/layout/list1"/>
    <dgm:cxn modelId="{4D608C69-542C-4F1B-86D4-C649BD21185A}" type="presParOf" srcId="{D85728A2-20EE-4714-B5B0-6B88F567C42A}" destId="{5DE54038-482F-407A-ADA6-3160B70F013E}" srcOrd="0" destOrd="0" presId="urn:microsoft.com/office/officeart/2005/8/layout/list1"/>
    <dgm:cxn modelId="{C6B86A87-3B3A-4D7C-A454-4EE728D6B1C7}" type="presParOf" srcId="{5DE54038-482F-407A-ADA6-3160B70F013E}" destId="{E33D67A0-F3D4-409C-AA82-E00680CFC26B}" srcOrd="0" destOrd="0" presId="urn:microsoft.com/office/officeart/2005/8/layout/list1"/>
    <dgm:cxn modelId="{0CB062EA-DECD-4C0B-BC55-89AEE5113FE6}" type="presParOf" srcId="{5DE54038-482F-407A-ADA6-3160B70F013E}" destId="{AA00433A-30AA-4D83-99DC-CAFB87FE3746}" srcOrd="1" destOrd="0" presId="urn:microsoft.com/office/officeart/2005/8/layout/list1"/>
    <dgm:cxn modelId="{15053897-EB44-46B5-AC3D-DF76B444691E}" type="presParOf" srcId="{D85728A2-20EE-4714-B5B0-6B88F567C42A}" destId="{3B11259C-6B01-46F9-B1A1-775181E929DE}" srcOrd="1" destOrd="0" presId="urn:microsoft.com/office/officeart/2005/8/layout/list1"/>
    <dgm:cxn modelId="{CD4297B0-F5F7-4707-8C85-10D400722CFE}" type="presParOf" srcId="{D85728A2-20EE-4714-B5B0-6B88F567C42A}" destId="{F7604D79-ADD7-4643-90E3-EEF6BA504AC6}" srcOrd="2" destOrd="0" presId="urn:microsoft.com/office/officeart/2005/8/layout/list1"/>
    <dgm:cxn modelId="{28A97BC1-C5E1-4C43-B3CD-E4BF998F63E3}" type="presParOf" srcId="{D85728A2-20EE-4714-B5B0-6B88F567C42A}" destId="{D3F6EFD5-C77B-424C-A988-F0797FCBACF2}" srcOrd="3" destOrd="0" presId="urn:microsoft.com/office/officeart/2005/8/layout/list1"/>
    <dgm:cxn modelId="{8A45B168-FDDC-4589-8F16-7634C6DC41CC}" type="presParOf" srcId="{D85728A2-20EE-4714-B5B0-6B88F567C42A}" destId="{F86F5481-24AD-411B-A944-41FA1E8441EE}" srcOrd="4" destOrd="0" presId="urn:microsoft.com/office/officeart/2005/8/layout/list1"/>
    <dgm:cxn modelId="{0DCA215B-6CCC-41B1-A605-47906FDB5E5C}" type="presParOf" srcId="{F86F5481-24AD-411B-A944-41FA1E8441EE}" destId="{08828DE1-9FAE-4796-ABAD-AFFFD17D0180}" srcOrd="0" destOrd="0" presId="urn:microsoft.com/office/officeart/2005/8/layout/list1"/>
    <dgm:cxn modelId="{F8A1A489-BFF4-4B81-A9E2-E6C1781E8348}" type="presParOf" srcId="{F86F5481-24AD-411B-A944-41FA1E8441EE}" destId="{FB91CB5E-AA23-474B-A489-D26996A5F8CB}" srcOrd="1" destOrd="0" presId="urn:microsoft.com/office/officeart/2005/8/layout/list1"/>
    <dgm:cxn modelId="{6D0EA14F-F981-482B-A9BD-39005DA835AC}" type="presParOf" srcId="{D85728A2-20EE-4714-B5B0-6B88F567C42A}" destId="{F1893B9F-5786-47F0-992E-8F57752C018B}" srcOrd="5" destOrd="0" presId="urn:microsoft.com/office/officeart/2005/8/layout/list1"/>
    <dgm:cxn modelId="{A9EEDF86-704A-4EF7-8E75-AF9E449E7FAA}" type="presParOf" srcId="{D85728A2-20EE-4714-B5B0-6B88F567C42A}" destId="{2FCEA507-426F-4B0F-B749-EA5A0EBC5F0C}" srcOrd="6" destOrd="0" presId="urn:microsoft.com/office/officeart/2005/8/layout/list1"/>
    <dgm:cxn modelId="{C6E86CC6-CB2F-4E2A-87D2-61930D975CAC}" type="presParOf" srcId="{D85728A2-20EE-4714-B5B0-6B88F567C42A}" destId="{EACBB160-DD5C-426A-A061-E4C2B7D3DADF}" srcOrd="7" destOrd="0" presId="urn:microsoft.com/office/officeart/2005/8/layout/list1"/>
    <dgm:cxn modelId="{487AF1FB-1F27-4ACD-8C65-B4A65D3F902E}" type="presParOf" srcId="{D85728A2-20EE-4714-B5B0-6B88F567C42A}" destId="{A7F44A5F-A5F3-458F-AF53-509DF361A9C9}" srcOrd="8" destOrd="0" presId="urn:microsoft.com/office/officeart/2005/8/layout/list1"/>
    <dgm:cxn modelId="{6597D14E-B8F0-4CB5-A8AC-1C0397245F69}" type="presParOf" srcId="{A7F44A5F-A5F3-458F-AF53-509DF361A9C9}" destId="{5173E689-2211-4E17-A6ED-CD03E30FEBD8}" srcOrd="0" destOrd="0" presId="urn:microsoft.com/office/officeart/2005/8/layout/list1"/>
    <dgm:cxn modelId="{52F5024C-0C15-408E-9AC7-297AA615D027}" type="presParOf" srcId="{A7F44A5F-A5F3-458F-AF53-509DF361A9C9}" destId="{FA0D1D3F-0740-4ABB-9972-2BFFFF70121E}" srcOrd="1" destOrd="0" presId="urn:microsoft.com/office/officeart/2005/8/layout/list1"/>
    <dgm:cxn modelId="{F9B6B61D-3FD1-4C40-B8A4-E1D8E1C6DABA}" type="presParOf" srcId="{D85728A2-20EE-4714-B5B0-6B88F567C42A}" destId="{5D62E63C-637C-4C6E-A417-AECB37D80BE1}" srcOrd="9" destOrd="0" presId="urn:microsoft.com/office/officeart/2005/8/layout/list1"/>
    <dgm:cxn modelId="{A758E575-0A53-484B-B4CB-204F25327F05}" type="presParOf" srcId="{D85728A2-20EE-4714-B5B0-6B88F567C42A}" destId="{0D241ED0-8A26-4A90-AC93-02A389E5A69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E2D868A-0CF3-4AE5-8C81-D4DE8B3E4260}" type="doc">
      <dgm:prSet loTypeId="urn:microsoft.com/office/officeart/2005/8/layout/radial3" loCatId="cycle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F8F978E-9ED2-419E-96F2-CD927EA16C07}">
      <dgm:prSet phldrT="[Texto]"/>
      <dgm:spPr/>
      <dgm:t>
        <a:bodyPr/>
        <a:lstStyle/>
        <a:p>
          <a:endParaRPr lang="es-MX" dirty="0"/>
        </a:p>
      </dgm:t>
    </dgm:pt>
    <dgm:pt modelId="{C291BFB6-1646-4A5B-8319-5A4FB2C86D96}" type="parTrans" cxnId="{CA217E75-2171-4150-97B1-90DD33E9B741}">
      <dgm:prSet/>
      <dgm:spPr/>
      <dgm:t>
        <a:bodyPr/>
        <a:lstStyle/>
        <a:p>
          <a:endParaRPr lang="es-MX"/>
        </a:p>
      </dgm:t>
    </dgm:pt>
    <dgm:pt modelId="{E7C436F2-E208-49DA-AECD-8D745DD0FD2C}" type="sibTrans" cxnId="{CA217E75-2171-4150-97B1-90DD33E9B741}">
      <dgm:prSet/>
      <dgm:spPr/>
      <dgm:t>
        <a:bodyPr/>
        <a:lstStyle/>
        <a:p>
          <a:endParaRPr lang="es-MX"/>
        </a:p>
      </dgm:t>
    </dgm:pt>
    <dgm:pt modelId="{E910AFC2-CCED-42C9-ADED-3BE23DF90265}">
      <dgm:prSet phldrT="[Texto]" custT="1"/>
      <dgm:spPr/>
      <dgm:t>
        <a:bodyPr/>
        <a:lstStyle/>
        <a:p>
          <a:r>
            <a:rPr lang="es-ES" sz="2400" b="1" dirty="0" smtClean="0">
              <a:latin typeface="Comic Sans MS" pitchFamily="66" charset="0"/>
            </a:rPr>
            <a:t>Verbal-</a:t>
          </a:r>
          <a:r>
            <a:rPr lang="es-ES" sz="2400" b="1" dirty="0" err="1" smtClean="0">
              <a:latin typeface="Comic Sans MS" pitchFamily="66" charset="0"/>
            </a:rPr>
            <a:t>linguistic</a:t>
          </a:r>
          <a:endParaRPr lang="es-MX" sz="2400" b="1" dirty="0">
            <a:latin typeface="Comic Sans MS" pitchFamily="66" charset="0"/>
          </a:endParaRPr>
        </a:p>
      </dgm:t>
    </dgm:pt>
    <dgm:pt modelId="{1C90E146-C9A9-4DC2-AA7B-B89B4364572F}" type="parTrans" cxnId="{1ACE741F-9551-4C66-BF86-E4AF33E1930C}">
      <dgm:prSet/>
      <dgm:spPr/>
      <dgm:t>
        <a:bodyPr/>
        <a:lstStyle/>
        <a:p>
          <a:endParaRPr lang="es-MX"/>
        </a:p>
      </dgm:t>
    </dgm:pt>
    <dgm:pt modelId="{C9072F7F-1B5E-4CC2-B41C-0CD4CADD5ABD}" type="sibTrans" cxnId="{1ACE741F-9551-4C66-BF86-E4AF33E1930C}">
      <dgm:prSet/>
      <dgm:spPr/>
      <dgm:t>
        <a:bodyPr/>
        <a:lstStyle/>
        <a:p>
          <a:endParaRPr lang="es-MX"/>
        </a:p>
      </dgm:t>
    </dgm:pt>
    <dgm:pt modelId="{0FA658EA-4C4B-4411-AE96-6CDBBB78D968}">
      <dgm:prSet phldrT="[Texto]" custT="1"/>
      <dgm:spPr/>
      <dgm:t>
        <a:bodyPr/>
        <a:lstStyle/>
        <a:p>
          <a:r>
            <a:rPr lang="es-ES" sz="1800" b="1" dirty="0" err="1" smtClean="0">
              <a:latin typeface="Comic Sans MS" pitchFamily="66" charset="0"/>
            </a:rPr>
            <a:t>Logical-mathematical</a:t>
          </a:r>
          <a:endParaRPr lang="es-MX" sz="1800" b="1" dirty="0">
            <a:latin typeface="Comic Sans MS" pitchFamily="66" charset="0"/>
          </a:endParaRPr>
        </a:p>
      </dgm:t>
    </dgm:pt>
    <dgm:pt modelId="{3C211F74-78F8-44A0-A8A4-39F8A8549C81}" type="parTrans" cxnId="{4E7EC836-4C7D-48D7-91A5-06725F87722E}">
      <dgm:prSet/>
      <dgm:spPr/>
      <dgm:t>
        <a:bodyPr/>
        <a:lstStyle/>
        <a:p>
          <a:endParaRPr lang="es-MX"/>
        </a:p>
      </dgm:t>
    </dgm:pt>
    <dgm:pt modelId="{5599E103-F0DA-49E2-AC42-CA401585F808}" type="sibTrans" cxnId="{4E7EC836-4C7D-48D7-91A5-06725F87722E}">
      <dgm:prSet/>
      <dgm:spPr/>
      <dgm:t>
        <a:bodyPr/>
        <a:lstStyle/>
        <a:p>
          <a:endParaRPr lang="es-MX"/>
        </a:p>
      </dgm:t>
    </dgm:pt>
    <dgm:pt modelId="{5414A37F-48D5-4A21-9814-C527147EDCC2}">
      <dgm:prSet phldrT="[Texto]" custT="1"/>
      <dgm:spPr/>
      <dgm:t>
        <a:bodyPr/>
        <a:lstStyle/>
        <a:p>
          <a:r>
            <a:rPr lang="es-ES" sz="2000" b="1" dirty="0" smtClean="0">
              <a:latin typeface="Comic Sans MS" pitchFamily="66" charset="0"/>
            </a:rPr>
            <a:t>Interpersonal</a:t>
          </a:r>
          <a:endParaRPr lang="es-MX" sz="2000" b="1" dirty="0">
            <a:latin typeface="Comic Sans MS" pitchFamily="66" charset="0"/>
          </a:endParaRPr>
        </a:p>
      </dgm:t>
    </dgm:pt>
    <dgm:pt modelId="{CFAEAA07-F5EC-45AF-8307-82D1A7E63408}" type="parTrans" cxnId="{99D58814-8EAE-4547-A889-F33B055731C2}">
      <dgm:prSet/>
      <dgm:spPr/>
      <dgm:t>
        <a:bodyPr/>
        <a:lstStyle/>
        <a:p>
          <a:endParaRPr lang="es-MX"/>
        </a:p>
      </dgm:t>
    </dgm:pt>
    <dgm:pt modelId="{CECDA323-27B5-4BB0-9C2B-75ED8AA66132}" type="sibTrans" cxnId="{99D58814-8EAE-4547-A889-F33B055731C2}">
      <dgm:prSet/>
      <dgm:spPr/>
      <dgm:t>
        <a:bodyPr/>
        <a:lstStyle/>
        <a:p>
          <a:endParaRPr lang="es-MX"/>
        </a:p>
      </dgm:t>
    </dgm:pt>
    <dgm:pt modelId="{21BCCAC3-380A-4021-9FA4-7AD764E9F6B2}">
      <dgm:prSet phldrT="[Texto]" phldr="1"/>
      <dgm:spPr/>
      <dgm:t>
        <a:bodyPr/>
        <a:lstStyle/>
        <a:p>
          <a:endParaRPr lang="es-MX"/>
        </a:p>
      </dgm:t>
    </dgm:pt>
    <dgm:pt modelId="{F11030E0-944F-4AB4-8D3E-D47076FA6E3A}" type="parTrans" cxnId="{EEEDFAB5-DF7A-4C3F-B2F7-5D1991F7B1EB}">
      <dgm:prSet/>
      <dgm:spPr/>
      <dgm:t>
        <a:bodyPr/>
        <a:lstStyle/>
        <a:p>
          <a:endParaRPr lang="es-MX"/>
        </a:p>
      </dgm:t>
    </dgm:pt>
    <dgm:pt modelId="{A7A5C845-05FA-4B64-9882-7EBA9EA225BB}" type="sibTrans" cxnId="{EEEDFAB5-DF7A-4C3F-B2F7-5D1991F7B1EB}">
      <dgm:prSet/>
      <dgm:spPr/>
      <dgm:t>
        <a:bodyPr/>
        <a:lstStyle/>
        <a:p>
          <a:endParaRPr lang="es-MX"/>
        </a:p>
      </dgm:t>
    </dgm:pt>
    <dgm:pt modelId="{C4127040-619C-46BA-A40D-FE236F243B37}" type="pres">
      <dgm:prSet presAssocID="{3E2D868A-0CF3-4AE5-8C81-D4DE8B3E4260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E171409-5F05-4A6D-88C1-AC215E8F6A25}" type="pres">
      <dgm:prSet presAssocID="{3E2D868A-0CF3-4AE5-8C81-D4DE8B3E4260}" presName="radial" presStyleCnt="0">
        <dgm:presLayoutVars>
          <dgm:animLvl val="ctr"/>
        </dgm:presLayoutVars>
      </dgm:prSet>
      <dgm:spPr/>
    </dgm:pt>
    <dgm:pt modelId="{16AF8D63-D65D-4E7D-BC76-50809CEA9D79}" type="pres">
      <dgm:prSet presAssocID="{EF8F978E-9ED2-419E-96F2-CD927EA16C07}" presName="centerShape" presStyleLbl="vennNode1" presStyleIdx="0" presStyleCnt="4" custLinFactNeighborX="437" custLinFactNeighborY="-404"/>
      <dgm:spPr/>
      <dgm:t>
        <a:bodyPr/>
        <a:lstStyle/>
        <a:p>
          <a:endParaRPr lang="es-MX"/>
        </a:p>
      </dgm:t>
    </dgm:pt>
    <dgm:pt modelId="{CD82D3B5-177D-4EFA-B45B-6497C39A2DB5}" type="pres">
      <dgm:prSet presAssocID="{E910AFC2-CCED-42C9-ADED-3BE23DF90265}" presName="node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7E4A117-02D9-4FF3-B2F3-2B04339BB996}" type="pres">
      <dgm:prSet presAssocID="{0FA658EA-4C4B-4411-AE96-6CDBBB78D968}" presName="node" presStyleLbl="vennNode1" presStyleIdx="2" presStyleCnt="4" custScaleX="134719" custScaleY="112196" custRadScaleRad="106686" custRadScaleInc="-15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891C28-83DF-4204-86F1-4872445C88D3}" type="pres">
      <dgm:prSet presAssocID="{5414A37F-48D5-4A21-9814-C527147EDCC2}" presName="node" presStyleLbl="vennNode1" presStyleIdx="3" presStyleCnt="4" custScaleX="134562" custRadScaleRad="98197" custRadScaleInc="-108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B7A87A57-C074-407B-94B3-EEDF16A3AE7D}" type="presOf" srcId="{EF8F978E-9ED2-419E-96F2-CD927EA16C07}" destId="{16AF8D63-D65D-4E7D-BC76-50809CEA9D79}" srcOrd="0" destOrd="0" presId="urn:microsoft.com/office/officeart/2005/8/layout/radial3"/>
    <dgm:cxn modelId="{4E7EC836-4C7D-48D7-91A5-06725F87722E}" srcId="{EF8F978E-9ED2-419E-96F2-CD927EA16C07}" destId="{0FA658EA-4C4B-4411-AE96-6CDBBB78D968}" srcOrd="1" destOrd="0" parTransId="{3C211F74-78F8-44A0-A8A4-39F8A8549C81}" sibTransId="{5599E103-F0DA-49E2-AC42-CA401585F808}"/>
    <dgm:cxn modelId="{11EFD93B-F466-47FB-AE48-0044E0A6444D}" type="presOf" srcId="{0FA658EA-4C4B-4411-AE96-6CDBBB78D968}" destId="{37E4A117-02D9-4FF3-B2F3-2B04339BB996}" srcOrd="0" destOrd="0" presId="urn:microsoft.com/office/officeart/2005/8/layout/radial3"/>
    <dgm:cxn modelId="{871111B8-4001-43E5-A66F-23449FBA4B88}" type="presOf" srcId="{5414A37F-48D5-4A21-9814-C527147EDCC2}" destId="{4D891C28-83DF-4204-86F1-4872445C88D3}" srcOrd="0" destOrd="0" presId="urn:microsoft.com/office/officeart/2005/8/layout/radial3"/>
    <dgm:cxn modelId="{2C65F648-35CB-4C33-98EA-C6C17C57E87D}" type="presOf" srcId="{3E2D868A-0CF3-4AE5-8C81-D4DE8B3E4260}" destId="{C4127040-619C-46BA-A40D-FE236F243B37}" srcOrd="0" destOrd="0" presId="urn:microsoft.com/office/officeart/2005/8/layout/radial3"/>
    <dgm:cxn modelId="{CA217E75-2171-4150-97B1-90DD33E9B741}" srcId="{3E2D868A-0CF3-4AE5-8C81-D4DE8B3E4260}" destId="{EF8F978E-9ED2-419E-96F2-CD927EA16C07}" srcOrd="0" destOrd="0" parTransId="{C291BFB6-1646-4A5B-8319-5A4FB2C86D96}" sibTransId="{E7C436F2-E208-49DA-AECD-8D745DD0FD2C}"/>
    <dgm:cxn modelId="{99D58814-8EAE-4547-A889-F33B055731C2}" srcId="{EF8F978E-9ED2-419E-96F2-CD927EA16C07}" destId="{5414A37F-48D5-4A21-9814-C527147EDCC2}" srcOrd="2" destOrd="0" parTransId="{CFAEAA07-F5EC-45AF-8307-82D1A7E63408}" sibTransId="{CECDA323-27B5-4BB0-9C2B-75ED8AA66132}"/>
    <dgm:cxn modelId="{1ACE741F-9551-4C66-BF86-E4AF33E1930C}" srcId="{EF8F978E-9ED2-419E-96F2-CD927EA16C07}" destId="{E910AFC2-CCED-42C9-ADED-3BE23DF90265}" srcOrd="0" destOrd="0" parTransId="{1C90E146-C9A9-4DC2-AA7B-B89B4364572F}" sibTransId="{C9072F7F-1B5E-4CC2-B41C-0CD4CADD5ABD}"/>
    <dgm:cxn modelId="{EEEDFAB5-DF7A-4C3F-B2F7-5D1991F7B1EB}" srcId="{3E2D868A-0CF3-4AE5-8C81-D4DE8B3E4260}" destId="{21BCCAC3-380A-4021-9FA4-7AD764E9F6B2}" srcOrd="1" destOrd="0" parTransId="{F11030E0-944F-4AB4-8D3E-D47076FA6E3A}" sibTransId="{A7A5C845-05FA-4B64-9882-7EBA9EA225BB}"/>
    <dgm:cxn modelId="{D358A0B7-2C16-48FE-943E-101D2D916BF8}" type="presOf" srcId="{E910AFC2-CCED-42C9-ADED-3BE23DF90265}" destId="{CD82D3B5-177D-4EFA-B45B-6497C39A2DB5}" srcOrd="0" destOrd="0" presId="urn:microsoft.com/office/officeart/2005/8/layout/radial3"/>
    <dgm:cxn modelId="{11C96FB5-7E71-4136-BC6D-318208CB5705}" type="presParOf" srcId="{C4127040-619C-46BA-A40D-FE236F243B37}" destId="{AE171409-5F05-4A6D-88C1-AC215E8F6A25}" srcOrd="0" destOrd="0" presId="urn:microsoft.com/office/officeart/2005/8/layout/radial3"/>
    <dgm:cxn modelId="{28374818-9F7A-46FC-94A7-00C89BBB4683}" type="presParOf" srcId="{AE171409-5F05-4A6D-88C1-AC215E8F6A25}" destId="{16AF8D63-D65D-4E7D-BC76-50809CEA9D79}" srcOrd="0" destOrd="0" presId="urn:microsoft.com/office/officeart/2005/8/layout/radial3"/>
    <dgm:cxn modelId="{786D0707-23DC-42D2-9E11-1B1DF6560FA2}" type="presParOf" srcId="{AE171409-5F05-4A6D-88C1-AC215E8F6A25}" destId="{CD82D3B5-177D-4EFA-B45B-6497C39A2DB5}" srcOrd="1" destOrd="0" presId="urn:microsoft.com/office/officeart/2005/8/layout/radial3"/>
    <dgm:cxn modelId="{93243B69-EF8D-45D6-AF4F-E6CD0B18630E}" type="presParOf" srcId="{AE171409-5F05-4A6D-88C1-AC215E8F6A25}" destId="{37E4A117-02D9-4FF3-B2F3-2B04339BB996}" srcOrd="2" destOrd="0" presId="urn:microsoft.com/office/officeart/2005/8/layout/radial3"/>
    <dgm:cxn modelId="{B0F6D061-8B00-4828-BF21-3B35A182D06B}" type="presParOf" srcId="{AE171409-5F05-4A6D-88C1-AC215E8F6A25}" destId="{4D891C28-83DF-4204-86F1-4872445C88D3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DADA002-2C76-48AF-B386-FC549CF0AAF5}" type="doc">
      <dgm:prSet loTypeId="urn:microsoft.com/office/officeart/2005/8/layout/radial6" loCatId="cycle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es-MX"/>
        </a:p>
      </dgm:t>
    </dgm:pt>
    <dgm:pt modelId="{B650340E-2AA4-47E1-B10D-5E21B200D446}">
      <dgm:prSet phldrT="[Texto]"/>
      <dgm:spPr/>
      <dgm:t>
        <a:bodyPr/>
        <a:lstStyle/>
        <a:p>
          <a:r>
            <a:rPr lang="es-ES" dirty="0" smtClean="0">
              <a:latin typeface="Comic Sans MS" pitchFamily="66" charset="0"/>
            </a:rPr>
            <a:t>BRITISH SCHOOL</a:t>
          </a:r>
          <a:endParaRPr lang="es-MX" dirty="0">
            <a:latin typeface="Comic Sans MS" pitchFamily="66" charset="0"/>
          </a:endParaRPr>
        </a:p>
      </dgm:t>
    </dgm:pt>
    <dgm:pt modelId="{095E8FE4-E82E-402C-8BA6-0146EFEF9F45}" type="parTrans" cxnId="{29B45A30-59FB-4F33-9168-6875D3139F8A}">
      <dgm:prSet/>
      <dgm:spPr/>
      <dgm:t>
        <a:bodyPr/>
        <a:lstStyle/>
        <a:p>
          <a:endParaRPr lang="es-MX"/>
        </a:p>
      </dgm:t>
    </dgm:pt>
    <dgm:pt modelId="{5108AA8C-5936-43A1-8C46-219E7ECA3E4C}" type="sibTrans" cxnId="{29B45A30-59FB-4F33-9168-6875D3139F8A}">
      <dgm:prSet/>
      <dgm:spPr/>
      <dgm:t>
        <a:bodyPr/>
        <a:lstStyle/>
        <a:p>
          <a:endParaRPr lang="es-MX"/>
        </a:p>
      </dgm:t>
    </dgm:pt>
    <dgm:pt modelId="{2F0651F0-D023-49AE-8E02-FAFA572053AF}">
      <dgm:prSet phldrT="[Texto]"/>
      <dgm:spPr/>
      <dgm:t>
        <a:bodyPr/>
        <a:lstStyle/>
        <a:p>
          <a:r>
            <a:rPr lang="es-ES" b="1" dirty="0" smtClean="0">
              <a:latin typeface="+mn-lt"/>
            </a:rPr>
            <a:t>LOCALITATION</a:t>
          </a:r>
          <a:endParaRPr lang="es-MX" b="1" dirty="0">
            <a:latin typeface="+mn-lt"/>
          </a:endParaRPr>
        </a:p>
      </dgm:t>
    </dgm:pt>
    <dgm:pt modelId="{AAB0ED34-40E3-4D34-B161-F7372C7855C5}" type="parTrans" cxnId="{377FABB3-26CC-489F-A120-E214A13206D9}">
      <dgm:prSet/>
      <dgm:spPr/>
      <dgm:t>
        <a:bodyPr/>
        <a:lstStyle/>
        <a:p>
          <a:endParaRPr lang="es-MX"/>
        </a:p>
      </dgm:t>
    </dgm:pt>
    <dgm:pt modelId="{57B54A5B-9ECD-4B0A-95BB-A7C8C4E825C9}" type="sibTrans" cxnId="{377FABB3-26CC-489F-A120-E214A13206D9}">
      <dgm:prSet/>
      <dgm:spPr/>
      <dgm:t>
        <a:bodyPr/>
        <a:lstStyle/>
        <a:p>
          <a:endParaRPr lang="es-MX"/>
        </a:p>
      </dgm:t>
    </dgm:pt>
    <dgm:pt modelId="{D6D80F02-E25E-4BCF-A7F3-BBB187D81F17}">
      <dgm:prSet phldrT="[Texto]" custT="1"/>
      <dgm:spPr/>
      <dgm:t>
        <a:bodyPr/>
        <a:lstStyle/>
        <a:p>
          <a:r>
            <a:rPr lang="es-ES" sz="2000" b="1" dirty="0" smtClean="0"/>
            <a:t>TYPES OF FAMILY</a:t>
          </a:r>
          <a:endParaRPr lang="es-MX" sz="2000" b="1" dirty="0"/>
        </a:p>
      </dgm:t>
    </dgm:pt>
    <dgm:pt modelId="{15929898-E9FC-4CFF-8AB1-293CB4665590}" type="parTrans" cxnId="{97B5FE1B-4B14-41E9-AB96-03BB94723FB8}">
      <dgm:prSet/>
      <dgm:spPr/>
      <dgm:t>
        <a:bodyPr/>
        <a:lstStyle/>
        <a:p>
          <a:endParaRPr lang="es-MX"/>
        </a:p>
      </dgm:t>
    </dgm:pt>
    <dgm:pt modelId="{846EA98E-4405-43FE-868E-BE91D30CE356}" type="sibTrans" cxnId="{97B5FE1B-4B14-41E9-AB96-03BB94723FB8}">
      <dgm:prSet/>
      <dgm:spPr/>
      <dgm:t>
        <a:bodyPr/>
        <a:lstStyle/>
        <a:p>
          <a:endParaRPr lang="es-MX"/>
        </a:p>
      </dgm:t>
    </dgm:pt>
    <dgm:pt modelId="{7AEE716D-A85E-4759-98AE-839C9F34C8E9}">
      <dgm:prSet phldrT="[Texto]"/>
      <dgm:spPr/>
      <dgm:t>
        <a:bodyPr/>
        <a:lstStyle/>
        <a:p>
          <a:r>
            <a:rPr lang="es-ES" b="1" dirty="0" smtClean="0"/>
            <a:t>PUPILS</a:t>
          </a:r>
          <a:endParaRPr lang="es-MX" b="1" dirty="0"/>
        </a:p>
      </dgm:t>
    </dgm:pt>
    <dgm:pt modelId="{00E9A882-2A22-48E9-9B45-865A5FEDDFA7}" type="parTrans" cxnId="{C550668A-7A85-4B16-9563-8DA253E88272}">
      <dgm:prSet/>
      <dgm:spPr/>
      <dgm:t>
        <a:bodyPr/>
        <a:lstStyle/>
        <a:p>
          <a:endParaRPr lang="es-MX"/>
        </a:p>
      </dgm:t>
    </dgm:pt>
    <dgm:pt modelId="{B5A7634A-B077-449A-A41A-FF1ED403C0AD}" type="sibTrans" cxnId="{C550668A-7A85-4B16-9563-8DA253E88272}">
      <dgm:prSet/>
      <dgm:spPr/>
      <dgm:t>
        <a:bodyPr/>
        <a:lstStyle/>
        <a:p>
          <a:endParaRPr lang="es-MX"/>
        </a:p>
      </dgm:t>
    </dgm:pt>
    <dgm:pt modelId="{249D7DED-74EF-499D-BF00-100395080979}">
      <dgm:prSet phldrT="[Texto]"/>
      <dgm:spPr/>
      <dgm:t>
        <a:bodyPr/>
        <a:lstStyle/>
        <a:p>
          <a:r>
            <a:rPr lang="es-ES" b="1" dirty="0" smtClean="0"/>
            <a:t>PROGRAMES</a:t>
          </a:r>
          <a:endParaRPr lang="es-MX" b="1" dirty="0"/>
        </a:p>
      </dgm:t>
    </dgm:pt>
    <dgm:pt modelId="{AE105EBD-20CC-41A5-A823-52E11CD4C55D}" type="parTrans" cxnId="{C5B3935B-8D9D-4F9C-8494-1B2A25062A49}">
      <dgm:prSet/>
      <dgm:spPr/>
      <dgm:t>
        <a:bodyPr/>
        <a:lstStyle/>
        <a:p>
          <a:endParaRPr lang="es-MX"/>
        </a:p>
      </dgm:t>
    </dgm:pt>
    <dgm:pt modelId="{F926E4B2-28F5-4692-999E-A4D37F553ACC}" type="sibTrans" cxnId="{C5B3935B-8D9D-4F9C-8494-1B2A25062A49}">
      <dgm:prSet/>
      <dgm:spPr/>
      <dgm:t>
        <a:bodyPr/>
        <a:lstStyle/>
        <a:p>
          <a:endParaRPr lang="es-MX"/>
        </a:p>
      </dgm:t>
    </dgm:pt>
    <dgm:pt modelId="{5B306BE9-23EA-46A8-8C50-29054C91E31E}" type="pres">
      <dgm:prSet presAssocID="{5DADA002-2C76-48AF-B386-FC549CF0AAF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C1B42495-B814-4C31-8886-8E983FD63ED2}" type="pres">
      <dgm:prSet presAssocID="{B650340E-2AA4-47E1-B10D-5E21B200D446}" presName="centerShape" presStyleLbl="node0" presStyleIdx="0" presStyleCnt="1" custScaleX="116734" custScaleY="111231" custLinFactNeighborX="0" custLinFactNeighborY="1446"/>
      <dgm:spPr/>
      <dgm:t>
        <a:bodyPr/>
        <a:lstStyle/>
        <a:p>
          <a:endParaRPr lang="es-MX"/>
        </a:p>
      </dgm:t>
    </dgm:pt>
    <dgm:pt modelId="{C2DB88D6-AB3E-4EBF-89E1-D1B0B5594D83}" type="pres">
      <dgm:prSet presAssocID="{2F0651F0-D023-49AE-8E02-FAFA572053AF}" presName="node" presStyleLbl="node1" presStyleIdx="0" presStyleCnt="4" custScaleX="117497" custScaleY="997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85B8A5-C9BC-45C3-BE7D-6E08650E749F}" type="pres">
      <dgm:prSet presAssocID="{2F0651F0-D023-49AE-8E02-FAFA572053AF}" presName="dummy" presStyleCnt="0"/>
      <dgm:spPr/>
    </dgm:pt>
    <dgm:pt modelId="{AFA66997-EDF9-4412-9027-23DC38E8AB2F}" type="pres">
      <dgm:prSet presAssocID="{57B54A5B-9ECD-4B0A-95BB-A7C8C4E825C9}" presName="sibTrans" presStyleLbl="sibTrans2D1" presStyleIdx="0" presStyleCnt="4" custScaleX="103510" custScaleY="93982"/>
      <dgm:spPr/>
      <dgm:t>
        <a:bodyPr/>
        <a:lstStyle/>
        <a:p>
          <a:endParaRPr lang="es-ES"/>
        </a:p>
      </dgm:t>
    </dgm:pt>
    <dgm:pt modelId="{A98D7672-D20E-458B-835B-D8AD5AB54F30}" type="pres">
      <dgm:prSet presAssocID="{D6D80F02-E25E-4BCF-A7F3-BBB187D81F17}" presName="node" presStyleLbl="node1" presStyleIdx="1" presStyleCnt="4" custScaleX="122193" custScaleY="113249" custRadScaleRad="100933" custRadScaleInc="551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796E83-06ED-418B-9006-15DABF225CB3}" type="pres">
      <dgm:prSet presAssocID="{D6D80F02-E25E-4BCF-A7F3-BBB187D81F17}" presName="dummy" presStyleCnt="0"/>
      <dgm:spPr/>
    </dgm:pt>
    <dgm:pt modelId="{43950E5A-8D95-4263-81F3-EC88FC7CFBBE}" type="pres">
      <dgm:prSet presAssocID="{846EA98E-4405-43FE-868E-BE91D30CE356}" presName="sibTrans" presStyleLbl="sibTrans2D1" presStyleIdx="1" presStyleCnt="4"/>
      <dgm:spPr/>
      <dgm:t>
        <a:bodyPr/>
        <a:lstStyle/>
        <a:p>
          <a:endParaRPr lang="es-ES"/>
        </a:p>
      </dgm:t>
    </dgm:pt>
    <dgm:pt modelId="{6249AB3E-2B2F-4E07-A33B-D229ADBD22AB}" type="pres">
      <dgm:prSet presAssocID="{7AEE716D-A85E-4759-98AE-839C9F34C8E9}" presName="node" presStyleLbl="node1" presStyleIdx="2" presStyleCnt="4" custScaleX="122647" custScaleY="8402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935E708-C985-4364-9164-2C30EB10291E}" type="pres">
      <dgm:prSet presAssocID="{7AEE716D-A85E-4759-98AE-839C9F34C8E9}" presName="dummy" presStyleCnt="0"/>
      <dgm:spPr/>
    </dgm:pt>
    <dgm:pt modelId="{5D81F822-46DA-485B-9404-101333F78FC8}" type="pres">
      <dgm:prSet presAssocID="{B5A7634A-B077-449A-A41A-FF1ED403C0AD}" presName="sibTrans" presStyleLbl="sibTrans2D1" presStyleIdx="2" presStyleCnt="4"/>
      <dgm:spPr/>
      <dgm:t>
        <a:bodyPr/>
        <a:lstStyle/>
        <a:p>
          <a:endParaRPr lang="es-ES"/>
        </a:p>
      </dgm:t>
    </dgm:pt>
    <dgm:pt modelId="{D058DBBB-0495-4163-B598-B169A514B7C2}" type="pres">
      <dgm:prSet presAssocID="{249D7DED-74EF-499D-BF00-100395080979}" presName="node" presStyleLbl="node1" presStyleIdx="3" presStyleCnt="4" custScaleX="122655" custScaleY="89178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A0F28C3-62AD-41A7-9F6E-CA24ABF1DACD}" type="pres">
      <dgm:prSet presAssocID="{249D7DED-74EF-499D-BF00-100395080979}" presName="dummy" presStyleCnt="0"/>
      <dgm:spPr/>
    </dgm:pt>
    <dgm:pt modelId="{83FAB5C2-9E4E-4AA1-81CC-B10C371B899F}" type="pres">
      <dgm:prSet presAssocID="{F926E4B2-28F5-4692-999E-A4D37F553ACC}" presName="sibTrans" presStyleLbl="sibTrans2D1" presStyleIdx="3" presStyleCnt="4"/>
      <dgm:spPr/>
      <dgm:t>
        <a:bodyPr/>
        <a:lstStyle/>
        <a:p>
          <a:endParaRPr lang="es-ES"/>
        </a:p>
      </dgm:t>
    </dgm:pt>
  </dgm:ptLst>
  <dgm:cxnLst>
    <dgm:cxn modelId="{97B5FE1B-4B14-41E9-AB96-03BB94723FB8}" srcId="{B650340E-2AA4-47E1-B10D-5E21B200D446}" destId="{D6D80F02-E25E-4BCF-A7F3-BBB187D81F17}" srcOrd="1" destOrd="0" parTransId="{15929898-E9FC-4CFF-8AB1-293CB4665590}" sibTransId="{846EA98E-4405-43FE-868E-BE91D30CE356}"/>
    <dgm:cxn modelId="{1821CAC9-2E60-4D37-A83C-2574615A07C1}" type="presOf" srcId="{5DADA002-2C76-48AF-B386-FC549CF0AAF5}" destId="{5B306BE9-23EA-46A8-8C50-29054C91E31E}" srcOrd="0" destOrd="0" presId="urn:microsoft.com/office/officeart/2005/8/layout/radial6"/>
    <dgm:cxn modelId="{F39AB6FF-2A09-4F3D-B179-3EF2DB8AEEFF}" type="presOf" srcId="{57B54A5B-9ECD-4B0A-95BB-A7C8C4E825C9}" destId="{AFA66997-EDF9-4412-9027-23DC38E8AB2F}" srcOrd="0" destOrd="0" presId="urn:microsoft.com/office/officeart/2005/8/layout/radial6"/>
    <dgm:cxn modelId="{29B45A30-59FB-4F33-9168-6875D3139F8A}" srcId="{5DADA002-2C76-48AF-B386-FC549CF0AAF5}" destId="{B650340E-2AA4-47E1-B10D-5E21B200D446}" srcOrd="0" destOrd="0" parTransId="{095E8FE4-E82E-402C-8BA6-0146EFEF9F45}" sibTransId="{5108AA8C-5936-43A1-8C46-219E7ECA3E4C}"/>
    <dgm:cxn modelId="{C550668A-7A85-4B16-9563-8DA253E88272}" srcId="{B650340E-2AA4-47E1-B10D-5E21B200D446}" destId="{7AEE716D-A85E-4759-98AE-839C9F34C8E9}" srcOrd="2" destOrd="0" parTransId="{00E9A882-2A22-48E9-9B45-865A5FEDDFA7}" sibTransId="{B5A7634A-B077-449A-A41A-FF1ED403C0AD}"/>
    <dgm:cxn modelId="{20E876FC-F2EA-439A-94F4-7652B697E8B0}" type="presOf" srcId="{D6D80F02-E25E-4BCF-A7F3-BBB187D81F17}" destId="{A98D7672-D20E-458B-835B-D8AD5AB54F30}" srcOrd="0" destOrd="0" presId="urn:microsoft.com/office/officeart/2005/8/layout/radial6"/>
    <dgm:cxn modelId="{377FABB3-26CC-489F-A120-E214A13206D9}" srcId="{B650340E-2AA4-47E1-B10D-5E21B200D446}" destId="{2F0651F0-D023-49AE-8E02-FAFA572053AF}" srcOrd="0" destOrd="0" parTransId="{AAB0ED34-40E3-4D34-B161-F7372C7855C5}" sibTransId="{57B54A5B-9ECD-4B0A-95BB-A7C8C4E825C9}"/>
    <dgm:cxn modelId="{A5FDFAC7-C323-473E-8DC4-6311EEE19F49}" type="presOf" srcId="{249D7DED-74EF-499D-BF00-100395080979}" destId="{D058DBBB-0495-4163-B598-B169A514B7C2}" srcOrd="0" destOrd="0" presId="urn:microsoft.com/office/officeart/2005/8/layout/radial6"/>
    <dgm:cxn modelId="{99B1DE1F-3A45-4E68-8109-E16435653914}" type="presOf" srcId="{B5A7634A-B077-449A-A41A-FF1ED403C0AD}" destId="{5D81F822-46DA-485B-9404-101333F78FC8}" srcOrd="0" destOrd="0" presId="urn:microsoft.com/office/officeart/2005/8/layout/radial6"/>
    <dgm:cxn modelId="{C5B3935B-8D9D-4F9C-8494-1B2A25062A49}" srcId="{B650340E-2AA4-47E1-B10D-5E21B200D446}" destId="{249D7DED-74EF-499D-BF00-100395080979}" srcOrd="3" destOrd="0" parTransId="{AE105EBD-20CC-41A5-A823-52E11CD4C55D}" sibTransId="{F926E4B2-28F5-4692-999E-A4D37F553ACC}"/>
    <dgm:cxn modelId="{7842F153-1026-4B8C-B7DF-68BDDEF121A3}" type="presOf" srcId="{B650340E-2AA4-47E1-B10D-5E21B200D446}" destId="{C1B42495-B814-4C31-8886-8E983FD63ED2}" srcOrd="0" destOrd="0" presId="urn:microsoft.com/office/officeart/2005/8/layout/radial6"/>
    <dgm:cxn modelId="{709A7D4B-74B2-4F41-BD04-0A253EDCAE65}" type="presOf" srcId="{846EA98E-4405-43FE-868E-BE91D30CE356}" destId="{43950E5A-8D95-4263-81F3-EC88FC7CFBBE}" srcOrd="0" destOrd="0" presId="urn:microsoft.com/office/officeart/2005/8/layout/radial6"/>
    <dgm:cxn modelId="{74375EB5-F7BB-4CEC-B56B-4302654E3D50}" type="presOf" srcId="{F926E4B2-28F5-4692-999E-A4D37F553ACC}" destId="{83FAB5C2-9E4E-4AA1-81CC-B10C371B899F}" srcOrd="0" destOrd="0" presId="urn:microsoft.com/office/officeart/2005/8/layout/radial6"/>
    <dgm:cxn modelId="{0802D26A-5597-41EC-AB6C-7DF52DB1E349}" type="presOf" srcId="{7AEE716D-A85E-4759-98AE-839C9F34C8E9}" destId="{6249AB3E-2B2F-4E07-A33B-D229ADBD22AB}" srcOrd="0" destOrd="0" presId="urn:microsoft.com/office/officeart/2005/8/layout/radial6"/>
    <dgm:cxn modelId="{45554217-64D1-4178-88CE-332777F0401B}" type="presOf" srcId="{2F0651F0-D023-49AE-8E02-FAFA572053AF}" destId="{C2DB88D6-AB3E-4EBF-89E1-D1B0B5594D83}" srcOrd="0" destOrd="0" presId="urn:microsoft.com/office/officeart/2005/8/layout/radial6"/>
    <dgm:cxn modelId="{91350EF1-17ED-4B79-A544-349CEF1E2F04}" type="presParOf" srcId="{5B306BE9-23EA-46A8-8C50-29054C91E31E}" destId="{C1B42495-B814-4C31-8886-8E983FD63ED2}" srcOrd="0" destOrd="0" presId="urn:microsoft.com/office/officeart/2005/8/layout/radial6"/>
    <dgm:cxn modelId="{5313C294-DABE-460B-8F01-B3C50C31E22B}" type="presParOf" srcId="{5B306BE9-23EA-46A8-8C50-29054C91E31E}" destId="{C2DB88D6-AB3E-4EBF-89E1-D1B0B5594D83}" srcOrd="1" destOrd="0" presId="urn:microsoft.com/office/officeart/2005/8/layout/radial6"/>
    <dgm:cxn modelId="{D252C49C-D932-4329-8069-B7D12A5BB5E5}" type="presParOf" srcId="{5B306BE9-23EA-46A8-8C50-29054C91E31E}" destId="{6785B8A5-C9BC-45C3-BE7D-6E08650E749F}" srcOrd="2" destOrd="0" presId="urn:microsoft.com/office/officeart/2005/8/layout/radial6"/>
    <dgm:cxn modelId="{5F4E0435-09A1-418F-8DF1-46C96FEC1F97}" type="presParOf" srcId="{5B306BE9-23EA-46A8-8C50-29054C91E31E}" destId="{AFA66997-EDF9-4412-9027-23DC38E8AB2F}" srcOrd="3" destOrd="0" presId="urn:microsoft.com/office/officeart/2005/8/layout/radial6"/>
    <dgm:cxn modelId="{E52ED0BC-906B-482B-B764-8D7132B39E79}" type="presParOf" srcId="{5B306BE9-23EA-46A8-8C50-29054C91E31E}" destId="{A98D7672-D20E-458B-835B-D8AD5AB54F30}" srcOrd="4" destOrd="0" presId="urn:microsoft.com/office/officeart/2005/8/layout/radial6"/>
    <dgm:cxn modelId="{B22149E7-E219-48C8-8B48-F0D7D707E5BB}" type="presParOf" srcId="{5B306BE9-23EA-46A8-8C50-29054C91E31E}" destId="{B9796E83-06ED-418B-9006-15DABF225CB3}" srcOrd="5" destOrd="0" presId="urn:microsoft.com/office/officeart/2005/8/layout/radial6"/>
    <dgm:cxn modelId="{4E9BD75E-675C-4FF5-A6D1-EB3ECC5DF6DA}" type="presParOf" srcId="{5B306BE9-23EA-46A8-8C50-29054C91E31E}" destId="{43950E5A-8D95-4263-81F3-EC88FC7CFBBE}" srcOrd="6" destOrd="0" presId="urn:microsoft.com/office/officeart/2005/8/layout/radial6"/>
    <dgm:cxn modelId="{210F608F-C96E-4028-8A7C-DCA83EB6C2E5}" type="presParOf" srcId="{5B306BE9-23EA-46A8-8C50-29054C91E31E}" destId="{6249AB3E-2B2F-4E07-A33B-D229ADBD22AB}" srcOrd="7" destOrd="0" presId="urn:microsoft.com/office/officeart/2005/8/layout/radial6"/>
    <dgm:cxn modelId="{C7760FC7-0DD2-4A25-AA1D-EB431A769AF5}" type="presParOf" srcId="{5B306BE9-23EA-46A8-8C50-29054C91E31E}" destId="{9935E708-C985-4364-9164-2C30EB10291E}" srcOrd="8" destOrd="0" presId="urn:microsoft.com/office/officeart/2005/8/layout/radial6"/>
    <dgm:cxn modelId="{F958A819-CDB7-442A-BBC8-41034D81B910}" type="presParOf" srcId="{5B306BE9-23EA-46A8-8C50-29054C91E31E}" destId="{5D81F822-46DA-485B-9404-101333F78FC8}" srcOrd="9" destOrd="0" presId="urn:microsoft.com/office/officeart/2005/8/layout/radial6"/>
    <dgm:cxn modelId="{692177ED-3F15-40E4-9D5A-D7C2354EDB79}" type="presParOf" srcId="{5B306BE9-23EA-46A8-8C50-29054C91E31E}" destId="{D058DBBB-0495-4163-B598-B169A514B7C2}" srcOrd="10" destOrd="0" presId="urn:microsoft.com/office/officeart/2005/8/layout/radial6"/>
    <dgm:cxn modelId="{F42B526E-468C-4722-A3D5-47137ECB6F5E}" type="presParOf" srcId="{5B306BE9-23EA-46A8-8C50-29054C91E31E}" destId="{5A0F28C3-62AD-41A7-9F6E-CA24ABF1DACD}" srcOrd="11" destOrd="0" presId="urn:microsoft.com/office/officeart/2005/8/layout/radial6"/>
    <dgm:cxn modelId="{AB058B81-9138-4C09-8428-34BCAC14B96D}" type="presParOf" srcId="{5B306BE9-23EA-46A8-8C50-29054C91E31E}" destId="{83FAB5C2-9E4E-4AA1-81CC-B10C371B899F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DEDE33D-C0E0-4544-80C5-FFC5430A4DE8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4" csCatId="accent1" phldr="1"/>
      <dgm:spPr/>
      <dgm:t>
        <a:bodyPr/>
        <a:lstStyle/>
        <a:p>
          <a:endParaRPr lang="es-MX"/>
        </a:p>
      </dgm:t>
    </dgm:pt>
    <dgm:pt modelId="{536E5C49-E493-493E-863B-4B9A379B08C0}">
      <dgm:prSet phldrT="[Texto]"/>
      <dgm:spPr/>
      <dgm:t>
        <a:bodyPr/>
        <a:lstStyle/>
        <a:p>
          <a:r>
            <a:rPr lang="es-ES" dirty="0" smtClean="0">
              <a:latin typeface="Comic Sans MS" pitchFamily="66" charset="0"/>
            </a:rPr>
            <a:t>In English</a:t>
          </a:r>
          <a:endParaRPr lang="es-MX" dirty="0">
            <a:latin typeface="Comic Sans MS" pitchFamily="66" charset="0"/>
          </a:endParaRPr>
        </a:p>
      </dgm:t>
    </dgm:pt>
    <dgm:pt modelId="{A9CFE576-ED4F-4571-A9F5-62B0A7359E6D}" type="parTrans" cxnId="{2094AE10-ED97-439A-8059-1A317F328F03}">
      <dgm:prSet/>
      <dgm:spPr/>
      <dgm:t>
        <a:bodyPr/>
        <a:lstStyle/>
        <a:p>
          <a:endParaRPr lang="es-MX"/>
        </a:p>
      </dgm:t>
    </dgm:pt>
    <dgm:pt modelId="{C07C29AD-26FC-4410-833A-8128F39FA6CF}" type="sibTrans" cxnId="{2094AE10-ED97-439A-8059-1A317F328F03}">
      <dgm:prSet/>
      <dgm:spPr/>
      <dgm:t>
        <a:bodyPr/>
        <a:lstStyle/>
        <a:p>
          <a:endParaRPr lang="es-MX"/>
        </a:p>
      </dgm:t>
    </dgm:pt>
    <dgm:pt modelId="{6258DF3E-9DE4-4F6D-A914-D829B3F368C8}">
      <dgm:prSet phldrT="[Texto]"/>
      <dgm:spPr/>
      <dgm:t>
        <a:bodyPr/>
        <a:lstStyle/>
        <a:p>
          <a:r>
            <a:rPr lang="es-ES" dirty="0" err="1" smtClean="0">
              <a:latin typeface="Comic Sans MS" pitchFamily="66" charset="0"/>
            </a:rPr>
            <a:t>Rythmics</a:t>
          </a:r>
          <a:r>
            <a:rPr lang="es-ES" dirty="0" smtClean="0">
              <a:latin typeface="Comic Sans MS" pitchFamily="66" charset="0"/>
            </a:rPr>
            <a:t> and </a:t>
          </a:r>
          <a:r>
            <a:rPr lang="es-ES" dirty="0" err="1" smtClean="0">
              <a:latin typeface="Comic Sans MS" pitchFamily="66" charset="0"/>
            </a:rPr>
            <a:t>easy</a:t>
          </a:r>
          <a:r>
            <a:rPr lang="es-ES" dirty="0" smtClean="0">
              <a:latin typeface="Comic Sans MS" pitchFamily="66" charset="0"/>
            </a:rPr>
            <a:t> </a:t>
          </a:r>
          <a:r>
            <a:rPr lang="es-ES" dirty="0" err="1" smtClean="0">
              <a:latin typeface="Comic Sans MS" pitchFamily="66" charset="0"/>
            </a:rPr>
            <a:t>songs</a:t>
          </a:r>
          <a:endParaRPr lang="es-MX" dirty="0">
            <a:latin typeface="Comic Sans MS" pitchFamily="66" charset="0"/>
          </a:endParaRPr>
        </a:p>
      </dgm:t>
    </dgm:pt>
    <dgm:pt modelId="{A65F7651-C4C8-408F-B396-A2F8DCA3CBC4}" type="parTrans" cxnId="{34E13311-E8B1-42E9-B4C0-BDE22D787AA5}">
      <dgm:prSet/>
      <dgm:spPr/>
      <dgm:t>
        <a:bodyPr/>
        <a:lstStyle/>
        <a:p>
          <a:endParaRPr lang="es-MX"/>
        </a:p>
      </dgm:t>
    </dgm:pt>
    <dgm:pt modelId="{DB9889D9-C7AB-432B-9D7C-9B70B714F983}" type="sibTrans" cxnId="{34E13311-E8B1-42E9-B4C0-BDE22D787AA5}">
      <dgm:prSet/>
      <dgm:spPr/>
      <dgm:t>
        <a:bodyPr/>
        <a:lstStyle/>
        <a:p>
          <a:endParaRPr lang="es-MX"/>
        </a:p>
      </dgm:t>
    </dgm:pt>
    <dgm:pt modelId="{62DE5C31-3492-42C6-8900-3C7E51EA0C23}">
      <dgm:prSet phldrT="[Texto]"/>
      <dgm:spPr/>
      <dgm:t>
        <a:bodyPr/>
        <a:lstStyle/>
        <a:p>
          <a:r>
            <a:rPr lang="es-ES" dirty="0" err="1" smtClean="0">
              <a:latin typeface="Comic Sans MS" pitchFamily="66" charset="0"/>
            </a:rPr>
            <a:t>Independient</a:t>
          </a:r>
          <a:r>
            <a:rPr lang="es-ES" dirty="0" smtClean="0">
              <a:latin typeface="Comic Sans MS" pitchFamily="66" charset="0"/>
            </a:rPr>
            <a:t>, </a:t>
          </a:r>
          <a:r>
            <a:rPr lang="es-ES" dirty="0" err="1" smtClean="0">
              <a:latin typeface="Comic Sans MS" pitchFamily="66" charset="0"/>
            </a:rPr>
            <a:t>autonomous</a:t>
          </a:r>
          <a:r>
            <a:rPr lang="es-ES" dirty="0" smtClean="0">
              <a:latin typeface="Comic Sans MS" pitchFamily="66" charset="0"/>
            </a:rPr>
            <a:t> and responsable</a:t>
          </a:r>
        </a:p>
      </dgm:t>
    </dgm:pt>
    <dgm:pt modelId="{22C8D1C9-6E11-432C-B86D-621199B65D33}" type="parTrans" cxnId="{BC9499EE-C96C-47A7-8365-2B33AB2DB486}">
      <dgm:prSet/>
      <dgm:spPr/>
      <dgm:t>
        <a:bodyPr/>
        <a:lstStyle/>
        <a:p>
          <a:endParaRPr lang="es-MX"/>
        </a:p>
      </dgm:t>
    </dgm:pt>
    <dgm:pt modelId="{B1C3FD0F-034B-4C97-93DE-5EFB9ACCD22A}" type="sibTrans" cxnId="{BC9499EE-C96C-47A7-8365-2B33AB2DB486}">
      <dgm:prSet/>
      <dgm:spPr/>
      <dgm:t>
        <a:bodyPr/>
        <a:lstStyle/>
        <a:p>
          <a:endParaRPr lang="es-MX"/>
        </a:p>
      </dgm:t>
    </dgm:pt>
    <dgm:pt modelId="{934B1F12-A9E9-49D1-89E7-164D5E6B53AA}" type="pres">
      <dgm:prSet presAssocID="{3DEDE33D-C0E0-4544-80C5-FFC5430A4DE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s-ES"/>
        </a:p>
      </dgm:t>
    </dgm:pt>
    <dgm:pt modelId="{845E8771-533A-4683-A09C-8CE10EF7FBEF}" type="pres">
      <dgm:prSet presAssocID="{3DEDE33D-C0E0-4544-80C5-FFC5430A4DE8}" presName="Name1" presStyleCnt="0"/>
      <dgm:spPr/>
    </dgm:pt>
    <dgm:pt modelId="{0C84CB1D-84DB-411A-AB0B-200BDEF427A0}" type="pres">
      <dgm:prSet presAssocID="{3DEDE33D-C0E0-4544-80C5-FFC5430A4DE8}" presName="cycle" presStyleCnt="0"/>
      <dgm:spPr/>
    </dgm:pt>
    <dgm:pt modelId="{84A44850-DFDC-490D-A6C6-D1DE1FDED42E}" type="pres">
      <dgm:prSet presAssocID="{3DEDE33D-C0E0-4544-80C5-FFC5430A4DE8}" presName="srcNode" presStyleLbl="node1" presStyleIdx="0" presStyleCnt="3"/>
      <dgm:spPr/>
    </dgm:pt>
    <dgm:pt modelId="{7C3D9B66-BD2C-466E-87D2-F2BC8DF92D36}" type="pres">
      <dgm:prSet presAssocID="{3DEDE33D-C0E0-4544-80C5-FFC5430A4DE8}" presName="conn" presStyleLbl="parChTrans1D2" presStyleIdx="0" presStyleCnt="1"/>
      <dgm:spPr/>
      <dgm:t>
        <a:bodyPr/>
        <a:lstStyle/>
        <a:p>
          <a:endParaRPr lang="es-ES"/>
        </a:p>
      </dgm:t>
    </dgm:pt>
    <dgm:pt modelId="{875EF7DC-3D66-4B1E-8152-913FEAC6D05C}" type="pres">
      <dgm:prSet presAssocID="{3DEDE33D-C0E0-4544-80C5-FFC5430A4DE8}" presName="extraNode" presStyleLbl="node1" presStyleIdx="0" presStyleCnt="3"/>
      <dgm:spPr/>
    </dgm:pt>
    <dgm:pt modelId="{A1B92B5D-8CD9-4C47-8D7D-29BA17D7DABE}" type="pres">
      <dgm:prSet presAssocID="{3DEDE33D-C0E0-4544-80C5-FFC5430A4DE8}" presName="dstNode" presStyleLbl="node1" presStyleIdx="0" presStyleCnt="3"/>
      <dgm:spPr/>
    </dgm:pt>
    <dgm:pt modelId="{0EB7E6B8-0230-418B-8428-F0A7024462A0}" type="pres">
      <dgm:prSet presAssocID="{536E5C49-E493-493E-863B-4B9A379B08C0}" presName="text_1" presStyleLbl="node1" presStyleIdx="0" presStyleCnt="3" custLinFactNeighborX="517" custLinFactNeighborY="147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05D841-0BC2-4086-983B-400CC16669C0}" type="pres">
      <dgm:prSet presAssocID="{536E5C49-E493-493E-863B-4B9A379B08C0}" presName="accent_1" presStyleCnt="0"/>
      <dgm:spPr/>
    </dgm:pt>
    <dgm:pt modelId="{FDE3C622-28E9-4EF7-81D8-DF6C9BCD1AB7}" type="pres">
      <dgm:prSet presAssocID="{536E5C49-E493-493E-863B-4B9A379B08C0}" presName="accentRepeatNode" presStyleLbl="solidFgAcc1" presStyleIdx="0" presStyleCnt="3"/>
      <dgm:spPr/>
    </dgm:pt>
    <dgm:pt modelId="{8795C7A1-AEB9-455F-9204-403DC8532AE5}" type="pres">
      <dgm:prSet presAssocID="{6258DF3E-9DE4-4F6D-A914-D829B3F368C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4CF273-2019-41ED-B578-3DE05E0DB0F2}" type="pres">
      <dgm:prSet presAssocID="{6258DF3E-9DE4-4F6D-A914-D829B3F368C8}" presName="accent_2" presStyleCnt="0"/>
      <dgm:spPr/>
    </dgm:pt>
    <dgm:pt modelId="{33B842EA-B732-4594-AB12-61B8C006E28E}" type="pres">
      <dgm:prSet presAssocID="{6258DF3E-9DE4-4F6D-A914-D829B3F368C8}" presName="accentRepeatNode" presStyleLbl="solidFgAcc1" presStyleIdx="1" presStyleCnt="3"/>
      <dgm:spPr/>
    </dgm:pt>
    <dgm:pt modelId="{4FCA3D4B-4014-4D21-B624-949DF60CD426}" type="pres">
      <dgm:prSet presAssocID="{62DE5C31-3492-42C6-8900-3C7E51EA0C23}" presName="text_3" presStyleLbl="node1" presStyleIdx="2" presStyleCnt="3" custLinFactNeighborX="517" custLinFactNeighborY="294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D432DF5-8457-4959-9BF4-23E0C17DC922}" type="pres">
      <dgm:prSet presAssocID="{62DE5C31-3492-42C6-8900-3C7E51EA0C23}" presName="accent_3" presStyleCnt="0"/>
      <dgm:spPr/>
    </dgm:pt>
    <dgm:pt modelId="{B6282421-A7CA-401B-BD04-8AEE6FEB6454}" type="pres">
      <dgm:prSet presAssocID="{62DE5C31-3492-42C6-8900-3C7E51EA0C23}" presName="accentRepeatNode" presStyleLbl="solidFgAcc1" presStyleIdx="2" presStyleCnt="3"/>
      <dgm:spPr/>
    </dgm:pt>
  </dgm:ptLst>
  <dgm:cxnLst>
    <dgm:cxn modelId="{66B107D1-AA9C-4074-850C-491A378ABB17}" type="presOf" srcId="{6258DF3E-9DE4-4F6D-A914-D829B3F368C8}" destId="{8795C7A1-AEB9-455F-9204-403DC8532AE5}" srcOrd="0" destOrd="0" presId="urn:microsoft.com/office/officeart/2008/layout/VerticalCurvedList"/>
    <dgm:cxn modelId="{C8796C12-83DE-4F9D-B0B7-6BD7FC2007C3}" type="presOf" srcId="{C07C29AD-26FC-4410-833A-8128F39FA6CF}" destId="{7C3D9B66-BD2C-466E-87D2-F2BC8DF92D36}" srcOrd="0" destOrd="0" presId="urn:microsoft.com/office/officeart/2008/layout/VerticalCurvedList"/>
    <dgm:cxn modelId="{B308E4D1-DB31-4EAD-8CB1-33CFF2ED6617}" type="presOf" srcId="{536E5C49-E493-493E-863B-4B9A379B08C0}" destId="{0EB7E6B8-0230-418B-8428-F0A7024462A0}" srcOrd="0" destOrd="0" presId="urn:microsoft.com/office/officeart/2008/layout/VerticalCurvedList"/>
    <dgm:cxn modelId="{B7988342-02AD-40E3-A330-EEBD0003E2EA}" type="presOf" srcId="{62DE5C31-3492-42C6-8900-3C7E51EA0C23}" destId="{4FCA3D4B-4014-4D21-B624-949DF60CD426}" srcOrd="0" destOrd="0" presId="urn:microsoft.com/office/officeart/2008/layout/VerticalCurvedList"/>
    <dgm:cxn modelId="{34E13311-E8B1-42E9-B4C0-BDE22D787AA5}" srcId="{3DEDE33D-C0E0-4544-80C5-FFC5430A4DE8}" destId="{6258DF3E-9DE4-4F6D-A914-D829B3F368C8}" srcOrd="1" destOrd="0" parTransId="{A65F7651-C4C8-408F-B396-A2F8DCA3CBC4}" sibTransId="{DB9889D9-C7AB-432B-9D7C-9B70B714F983}"/>
    <dgm:cxn modelId="{B8A1D69E-064C-471F-B96F-7646F4F15AC5}" type="presOf" srcId="{3DEDE33D-C0E0-4544-80C5-FFC5430A4DE8}" destId="{934B1F12-A9E9-49D1-89E7-164D5E6B53AA}" srcOrd="0" destOrd="0" presId="urn:microsoft.com/office/officeart/2008/layout/VerticalCurvedList"/>
    <dgm:cxn modelId="{2094AE10-ED97-439A-8059-1A317F328F03}" srcId="{3DEDE33D-C0E0-4544-80C5-FFC5430A4DE8}" destId="{536E5C49-E493-493E-863B-4B9A379B08C0}" srcOrd="0" destOrd="0" parTransId="{A9CFE576-ED4F-4571-A9F5-62B0A7359E6D}" sibTransId="{C07C29AD-26FC-4410-833A-8128F39FA6CF}"/>
    <dgm:cxn modelId="{BC9499EE-C96C-47A7-8365-2B33AB2DB486}" srcId="{3DEDE33D-C0E0-4544-80C5-FFC5430A4DE8}" destId="{62DE5C31-3492-42C6-8900-3C7E51EA0C23}" srcOrd="2" destOrd="0" parTransId="{22C8D1C9-6E11-432C-B86D-621199B65D33}" sibTransId="{B1C3FD0F-034B-4C97-93DE-5EFB9ACCD22A}"/>
    <dgm:cxn modelId="{615C812E-7840-46A1-9698-E3BA813E55B8}" type="presParOf" srcId="{934B1F12-A9E9-49D1-89E7-164D5E6B53AA}" destId="{845E8771-533A-4683-A09C-8CE10EF7FBEF}" srcOrd="0" destOrd="0" presId="urn:microsoft.com/office/officeart/2008/layout/VerticalCurvedList"/>
    <dgm:cxn modelId="{FF2C52DB-D55E-471D-9253-22205467FF18}" type="presParOf" srcId="{845E8771-533A-4683-A09C-8CE10EF7FBEF}" destId="{0C84CB1D-84DB-411A-AB0B-200BDEF427A0}" srcOrd="0" destOrd="0" presId="urn:microsoft.com/office/officeart/2008/layout/VerticalCurvedList"/>
    <dgm:cxn modelId="{FCD78DCF-5232-4CFD-A2FE-152FE831BA35}" type="presParOf" srcId="{0C84CB1D-84DB-411A-AB0B-200BDEF427A0}" destId="{84A44850-DFDC-490D-A6C6-D1DE1FDED42E}" srcOrd="0" destOrd="0" presId="urn:microsoft.com/office/officeart/2008/layout/VerticalCurvedList"/>
    <dgm:cxn modelId="{27F9D0FA-7537-4CD5-96A0-D97D70E66091}" type="presParOf" srcId="{0C84CB1D-84DB-411A-AB0B-200BDEF427A0}" destId="{7C3D9B66-BD2C-466E-87D2-F2BC8DF92D36}" srcOrd="1" destOrd="0" presId="urn:microsoft.com/office/officeart/2008/layout/VerticalCurvedList"/>
    <dgm:cxn modelId="{672395A4-054B-4A64-AD8C-0BD480AD0971}" type="presParOf" srcId="{0C84CB1D-84DB-411A-AB0B-200BDEF427A0}" destId="{875EF7DC-3D66-4B1E-8152-913FEAC6D05C}" srcOrd="2" destOrd="0" presId="urn:microsoft.com/office/officeart/2008/layout/VerticalCurvedList"/>
    <dgm:cxn modelId="{EEDB44D1-ADA5-48C0-95EF-BA43BFA7BE7B}" type="presParOf" srcId="{0C84CB1D-84DB-411A-AB0B-200BDEF427A0}" destId="{A1B92B5D-8CD9-4C47-8D7D-29BA17D7DABE}" srcOrd="3" destOrd="0" presId="urn:microsoft.com/office/officeart/2008/layout/VerticalCurvedList"/>
    <dgm:cxn modelId="{2059BBAD-7823-453B-A0C9-30774591BD1F}" type="presParOf" srcId="{845E8771-533A-4683-A09C-8CE10EF7FBEF}" destId="{0EB7E6B8-0230-418B-8428-F0A7024462A0}" srcOrd="1" destOrd="0" presId="urn:microsoft.com/office/officeart/2008/layout/VerticalCurvedList"/>
    <dgm:cxn modelId="{B4031E27-AF4B-447A-8318-6B0CB61EEFE1}" type="presParOf" srcId="{845E8771-533A-4683-A09C-8CE10EF7FBEF}" destId="{1905D841-0BC2-4086-983B-400CC16669C0}" srcOrd="2" destOrd="0" presId="urn:microsoft.com/office/officeart/2008/layout/VerticalCurvedList"/>
    <dgm:cxn modelId="{0B8F5D09-C40F-4124-AB40-C670943B2C49}" type="presParOf" srcId="{1905D841-0BC2-4086-983B-400CC16669C0}" destId="{FDE3C622-28E9-4EF7-81D8-DF6C9BCD1AB7}" srcOrd="0" destOrd="0" presId="urn:microsoft.com/office/officeart/2008/layout/VerticalCurvedList"/>
    <dgm:cxn modelId="{BB9E8FAF-9A3D-4C0A-B767-860ACE95DAA6}" type="presParOf" srcId="{845E8771-533A-4683-A09C-8CE10EF7FBEF}" destId="{8795C7A1-AEB9-455F-9204-403DC8532AE5}" srcOrd="3" destOrd="0" presId="urn:microsoft.com/office/officeart/2008/layout/VerticalCurvedList"/>
    <dgm:cxn modelId="{D55323F9-AF15-47B6-96C6-8D86A63C877D}" type="presParOf" srcId="{845E8771-533A-4683-A09C-8CE10EF7FBEF}" destId="{124CF273-2019-41ED-B578-3DE05E0DB0F2}" srcOrd="4" destOrd="0" presId="urn:microsoft.com/office/officeart/2008/layout/VerticalCurvedList"/>
    <dgm:cxn modelId="{B6D94ADC-3B81-410A-BA42-934D439939A7}" type="presParOf" srcId="{124CF273-2019-41ED-B578-3DE05E0DB0F2}" destId="{33B842EA-B732-4594-AB12-61B8C006E28E}" srcOrd="0" destOrd="0" presId="urn:microsoft.com/office/officeart/2008/layout/VerticalCurvedList"/>
    <dgm:cxn modelId="{E40687E6-1166-463E-B86C-2428BD97E7AF}" type="presParOf" srcId="{845E8771-533A-4683-A09C-8CE10EF7FBEF}" destId="{4FCA3D4B-4014-4D21-B624-949DF60CD426}" srcOrd="5" destOrd="0" presId="urn:microsoft.com/office/officeart/2008/layout/VerticalCurvedList"/>
    <dgm:cxn modelId="{3197F90E-127E-42B3-96D4-C8A34E93DC06}" type="presParOf" srcId="{845E8771-533A-4683-A09C-8CE10EF7FBEF}" destId="{AD432DF5-8457-4959-9BF4-23E0C17DC922}" srcOrd="6" destOrd="0" presId="urn:microsoft.com/office/officeart/2008/layout/VerticalCurvedList"/>
    <dgm:cxn modelId="{0882BD09-6C50-40D7-84DC-4556987B63A8}" type="presParOf" srcId="{AD432DF5-8457-4959-9BF4-23E0C17DC922}" destId="{B6282421-A7CA-401B-BD04-8AEE6FEB645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61C8171-6A4B-4C68-BB76-4551BDF28A0E}" type="doc">
      <dgm:prSet loTypeId="urn:microsoft.com/office/officeart/2008/layout/AlternatingHexagons" loCatId="list" qsTypeId="urn:microsoft.com/office/officeart/2005/8/quickstyle/simple5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098798D-127F-4D3D-92B7-CDF760A4CDD8}">
      <dgm:prSet phldrT="[Texto]"/>
      <dgm:spPr/>
      <dgm:t>
        <a:bodyPr/>
        <a:lstStyle/>
        <a:p>
          <a:r>
            <a:rPr lang="es-ES" dirty="0" smtClean="0"/>
            <a:t>PUT OFF YOUR JACKET</a:t>
          </a:r>
          <a:endParaRPr lang="es-MX" dirty="0"/>
        </a:p>
      </dgm:t>
    </dgm:pt>
    <dgm:pt modelId="{4DD152E1-8399-4D30-9CF5-CB9C8CEDA52A}" type="parTrans" cxnId="{D365898B-49DB-4283-B9A0-DD41733FE2CB}">
      <dgm:prSet/>
      <dgm:spPr/>
      <dgm:t>
        <a:bodyPr/>
        <a:lstStyle/>
        <a:p>
          <a:endParaRPr lang="es-MX"/>
        </a:p>
      </dgm:t>
    </dgm:pt>
    <dgm:pt modelId="{A19546F2-ADA8-40C7-9D32-8FDFFC5DF20C}" type="sibTrans" cxnId="{D365898B-49DB-4283-B9A0-DD41733FE2CB}">
      <dgm:prSet/>
      <dgm:spPr/>
      <dgm:t>
        <a:bodyPr/>
        <a:lstStyle/>
        <a:p>
          <a:r>
            <a:rPr lang="es-ES" dirty="0" smtClean="0"/>
            <a:t>HELLO SONG</a:t>
          </a:r>
          <a:endParaRPr lang="es-MX" dirty="0"/>
        </a:p>
      </dgm:t>
    </dgm:pt>
    <dgm:pt modelId="{C16CDBAF-B524-46E3-A888-F4146214E5C1}">
      <dgm:prSet phldrT="[Texto]"/>
      <dgm:spPr/>
      <dgm:t>
        <a:bodyPr/>
        <a:lstStyle/>
        <a:p>
          <a:r>
            <a:rPr lang="es-ES" dirty="0" smtClean="0"/>
            <a:t>CLEAN UP, CLEAN UP</a:t>
          </a:r>
          <a:endParaRPr lang="es-MX" dirty="0"/>
        </a:p>
      </dgm:t>
    </dgm:pt>
    <dgm:pt modelId="{42F8FEA5-B431-4BCC-95FC-26FD6CD3B79E}" type="parTrans" cxnId="{9F1F44EF-2D8D-412B-94E5-2FAD3D1EF19F}">
      <dgm:prSet/>
      <dgm:spPr/>
      <dgm:t>
        <a:bodyPr/>
        <a:lstStyle/>
        <a:p>
          <a:endParaRPr lang="es-MX"/>
        </a:p>
      </dgm:t>
    </dgm:pt>
    <dgm:pt modelId="{4B74121D-540A-4762-A5CA-A17B11215E8B}" type="sibTrans" cxnId="{9F1F44EF-2D8D-412B-94E5-2FAD3D1EF19F}">
      <dgm:prSet/>
      <dgm:spPr/>
      <dgm:t>
        <a:bodyPr/>
        <a:lstStyle/>
        <a:p>
          <a:r>
            <a:rPr lang="es-ES" dirty="0" smtClean="0"/>
            <a:t>LUNCH ROUTINE</a:t>
          </a:r>
          <a:endParaRPr lang="es-MX" dirty="0"/>
        </a:p>
      </dgm:t>
    </dgm:pt>
    <dgm:pt modelId="{3B8EC99A-971B-4461-B277-A61E7A31A53F}">
      <dgm:prSet phldrT="[Texto]"/>
      <dgm:spPr/>
      <dgm:t>
        <a:bodyPr/>
        <a:lstStyle/>
        <a:p>
          <a:r>
            <a:rPr lang="es-ES" dirty="0" smtClean="0"/>
            <a:t>WALKING, WALKING</a:t>
          </a:r>
          <a:endParaRPr lang="es-MX" dirty="0"/>
        </a:p>
      </dgm:t>
    </dgm:pt>
    <dgm:pt modelId="{517092CA-D1E5-433E-BC44-57A37E8CF63F}" type="parTrans" cxnId="{509C0990-6FC0-4407-929D-29BD76877706}">
      <dgm:prSet/>
      <dgm:spPr/>
      <dgm:t>
        <a:bodyPr/>
        <a:lstStyle/>
        <a:p>
          <a:endParaRPr lang="es-MX"/>
        </a:p>
      </dgm:t>
    </dgm:pt>
    <dgm:pt modelId="{CA557D62-3B46-4B7E-B700-1FDBBBFB957A}" type="sibTrans" cxnId="{509C0990-6FC0-4407-929D-29BD76877706}">
      <dgm:prSet/>
      <dgm:spPr/>
      <dgm:t>
        <a:bodyPr/>
        <a:lstStyle/>
        <a:p>
          <a:r>
            <a:rPr lang="es-ES" dirty="0" smtClean="0"/>
            <a:t>CLEAN UP, CLEAN UP.</a:t>
          </a:r>
          <a:endParaRPr lang="es-MX" dirty="0"/>
        </a:p>
      </dgm:t>
    </dgm:pt>
    <dgm:pt modelId="{EB3E2B6A-A9B1-417A-ABB4-D562016BA61A}" type="pres">
      <dgm:prSet presAssocID="{161C8171-6A4B-4C68-BB76-4551BDF28A0E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CDC66B77-B5F1-4B08-8734-CD887042750C}" type="pres">
      <dgm:prSet presAssocID="{B098798D-127F-4D3D-92B7-CDF760A4CDD8}" presName="composite" presStyleCnt="0"/>
      <dgm:spPr/>
    </dgm:pt>
    <dgm:pt modelId="{B8F38B7A-05D1-414E-94D2-C5F05EA57FF1}" type="pres">
      <dgm:prSet presAssocID="{B098798D-127F-4D3D-92B7-CDF760A4CDD8}" presName="Parent1" presStyleLbl="node1" presStyleIdx="0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A977295-C5CD-4940-99F6-78AB8B2CD67A}" type="pres">
      <dgm:prSet presAssocID="{B098798D-127F-4D3D-92B7-CDF760A4CDD8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0104FA5C-7421-4A72-B0A3-DA201653DECA}" type="pres">
      <dgm:prSet presAssocID="{B098798D-127F-4D3D-92B7-CDF760A4CDD8}" presName="BalanceSpacing" presStyleCnt="0"/>
      <dgm:spPr/>
    </dgm:pt>
    <dgm:pt modelId="{2E22C523-C6DD-40D3-962C-6B2633949EA5}" type="pres">
      <dgm:prSet presAssocID="{B098798D-127F-4D3D-92B7-CDF760A4CDD8}" presName="BalanceSpacing1" presStyleCnt="0"/>
      <dgm:spPr/>
    </dgm:pt>
    <dgm:pt modelId="{30934AEF-464F-45C6-AF58-104FF914B73E}" type="pres">
      <dgm:prSet presAssocID="{A19546F2-ADA8-40C7-9D32-8FDFFC5DF20C}" presName="Accent1Text" presStyleLbl="node1" presStyleIdx="1" presStyleCnt="6"/>
      <dgm:spPr/>
      <dgm:t>
        <a:bodyPr/>
        <a:lstStyle/>
        <a:p>
          <a:endParaRPr lang="es-ES"/>
        </a:p>
      </dgm:t>
    </dgm:pt>
    <dgm:pt modelId="{557E9289-B355-4207-839C-BAD2100164A9}" type="pres">
      <dgm:prSet presAssocID="{A19546F2-ADA8-40C7-9D32-8FDFFC5DF20C}" presName="spaceBetweenRectangles" presStyleCnt="0"/>
      <dgm:spPr/>
    </dgm:pt>
    <dgm:pt modelId="{84B32545-3B6C-44E2-9220-F4EC2873E575}" type="pres">
      <dgm:prSet presAssocID="{C16CDBAF-B524-46E3-A888-F4146214E5C1}" presName="composite" presStyleCnt="0"/>
      <dgm:spPr/>
    </dgm:pt>
    <dgm:pt modelId="{78A0A73B-1DBD-4B6F-B040-6DD3214B72A8}" type="pres">
      <dgm:prSet presAssocID="{C16CDBAF-B524-46E3-A888-F4146214E5C1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ED1D5D9-0848-4A34-97CE-284BA4FC10CE}" type="pres">
      <dgm:prSet presAssocID="{C16CDBAF-B524-46E3-A888-F4146214E5C1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BC8F89B-C41C-4B35-B1BD-542112284E7A}" type="pres">
      <dgm:prSet presAssocID="{C16CDBAF-B524-46E3-A888-F4146214E5C1}" presName="BalanceSpacing" presStyleCnt="0"/>
      <dgm:spPr/>
    </dgm:pt>
    <dgm:pt modelId="{0A5A5FCB-0D41-43EF-BE4E-F74C05C24453}" type="pres">
      <dgm:prSet presAssocID="{C16CDBAF-B524-46E3-A888-F4146214E5C1}" presName="BalanceSpacing1" presStyleCnt="0"/>
      <dgm:spPr/>
    </dgm:pt>
    <dgm:pt modelId="{2F12972C-2F66-469E-BFAB-1E2C2C84F788}" type="pres">
      <dgm:prSet presAssocID="{4B74121D-540A-4762-A5CA-A17B11215E8B}" presName="Accent1Text" presStyleLbl="node1" presStyleIdx="3" presStyleCnt="6"/>
      <dgm:spPr/>
      <dgm:t>
        <a:bodyPr/>
        <a:lstStyle/>
        <a:p>
          <a:endParaRPr lang="es-ES"/>
        </a:p>
      </dgm:t>
    </dgm:pt>
    <dgm:pt modelId="{07768C18-C35A-4985-AA94-783679828ECD}" type="pres">
      <dgm:prSet presAssocID="{4B74121D-540A-4762-A5CA-A17B11215E8B}" presName="spaceBetweenRectangles" presStyleCnt="0"/>
      <dgm:spPr/>
    </dgm:pt>
    <dgm:pt modelId="{9A57D92B-7890-441C-A1A7-BB2B43520AB8}" type="pres">
      <dgm:prSet presAssocID="{3B8EC99A-971B-4461-B277-A61E7A31A53F}" presName="composite" presStyleCnt="0"/>
      <dgm:spPr/>
    </dgm:pt>
    <dgm:pt modelId="{34E37E42-DB93-4F7A-933A-288B9C24EC62}" type="pres">
      <dgm:prSet presAssocID="{3B8EC99A-971B-4461-B277-A61E7A31A53F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BBA82E-06BD-4B72-BCC2-071F36B5059B}" type="pres">
      <dgm:prSet presAssocID="{3B8EC99A-971B-4461-B277-A61E7A31A53F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667CCDC-1E56-403D-AFDB-50F3BBAB944D}" type="pres">
      <dgm:prSet presAssocID="{3B8EC99A-971B-4461-B277-A61E7A31A53F}" presName="BalanceSpacing" presStyleCnt="0"/>
      <dgm:spPr/>
    </dgm:pt>
    <dgm:pt modelId="{ABB3322C-ECCB-4EF0-AB50-279958E784F1}" type="pres">
      <dgm:prSet presAssocID="{3B8EC99A-971B-4461-B277-A61E7A31A53F}" presName="BalanceSpacing1" presStyleCnt="0"/>
      <dgm:spPr/>
    </dgm:pt>
    <dgm:pt modelId="{34679707-6963-44D1-BB90-1EF6472549D0}" type="pres">
      <dgm:prSet presAssocID="{CA557D62-3B46-4B7E-B700-1FDBBBFB957A}" presName="Accent1Text" presStyleLbl="node1" presStyleIdx="5" presStyleCnt="6"/>
      <dgm:spPr/>
      <dgm:t>
        <a:bodyPr/>
        <a:lstStyle/>
        <a:p>
          <a:endParaRPr lang="es-ES"/>
        </a:p>
      </dgm:t>
    </dgm:pt>
  </dgm:ptLst>
  <dgm:cxnLst>
    <dgm:cxn modelId="{76930B1E-B609-4FBB-8FE3-E8F601A327F3}" type="presOf" srcId="{161C8171-6A4B-4C68-BB76-4551BDF28A0E}" destId="{EB3E2B6A-A9B1-417A-ABB4-D562016BA61A}" srcOrd="0" destOrd="0" presId="urn:microsoft.com/office/officeart/2008/layout/AlternatingHexagons"/>
    <dgm:cxn modelId="{9AF8B1C8-1E80-4C85-89AB-8981112DCEF8}" type="presOf" srcId="{4B74121D-540A-4762-A5CA-A17B11215E8B}" destId="{2F12972C-2F66-469E-BFAB-1E2C2C84F788}" srcOrd="0" destOrd="0" presId="urn:microsoft.com/office/officeart/2008/layout/AlternatingHexagons"/>
    <dgm:cxn modelId="{8975040A-BED0-4918-B3F9-345570DA385C}" type="presOf" srcId="{B098798D-127F-4D3D-92B7-CDF760A4CDD8}" destId="{B8F38B7A-05D1-414E-94D2-C5F05EA57FF1}" srcOrd="0" destOrd="0" presId="urn:microsoft.com/office/officeart/2008/layout/AlternatingHexagons"/>
    <dgm:cxn modelId="{9F1F44EF-2D8D-412B-94E5-2FAD3D1EF19F}" srcId="{161C8171-6A4B-4C68-BB76-4551BDF28A0E}" destId="{C16CDBAF-B524-46E3-A888-F4146214E5C1}" srcOrd="1" destOrd="0" parTransId="{42F8FEA5-B431-4BCC-95FC-26FD6CD3B79E}" sibTransId="{4B74121D-540A-4762-A5CA-A17B11215E8B}"/>
    <dgm:cxn modelId="{0CB9959D-F1C4-4D26-9E34-E1B98AD5691A}" type="presOf" srcId="{CA557D62-3B46-4B7E-B700-1FDBBBFB957A}" destId="{34679707-6963-44D1-BB90-1EF6472549D0}" srcOrd="0" destOrd="0" presId="urn:microsoft.com/office/officeart/2008/layout/AlternatingHexagons"/>
    <dgm:cxn modelId="{06795D5B-8D90-4F1C-970E-314DED3598FA}" type="presOf" srcId="{3B8EC99A-971B-4461-B277-A61E7A31A53F}" destId="{34E37E42-DB93-4F7A-933A-288B9C24EC62}" srcOrd="0" destOrd="0" presId="urn:microsoft.com/office/officeart/2008/layout/AlternatingHexagons"/>
    <dgm:cxn modelId="{509C0990-6FC0-4407-929D-29BD76877706}" srcId="{161C8171-6A4B-4C68-BB76-4551BDF28A0E}" destId="{3B8EC99A-971B-4461-B277-A61E7A31A53F}" srcOrd="2" destOrd="0" parTransId="{517092CA-D1E5-433E-BC44-57A37E8CF63F}" sibTransId="{CA557D62-3B46-4B7E-B700-1FDBBBFB957A}"/>
    <dgm:cxn modelId="{D365898B-49DB-4283-B9A0-DD41733FE2CB}" srcId="{161C8171-6A4B-4C68-BB76-4551BDF28A0E}" destId="{B098798D-127F-4D3D-92B7-CDF760A4CDD8}" srcOrd="0" destOrd="0" parTransId="{4DD152E1-8399-4D30-9CF5-CB9C8CEDA52A}" sibTransId="{A19546F2-ADA8-40C7-9D32-8FDFFC5DF20C}"/>
    <dgm:cxn modelId="{8A9F841F-AD6D-4C4F-92F3-B280F2B66AE5}" type="presOf" srcId="{C16CDBAF-B524-46E3-A888-F4146214E5C1}" destId="{78A0A73B-1DBD-4B6F-B040-6DD3214B72A8}" srcOrd="0" destOrd="0" presId="urn:microsoft.com/office/officeart/2008/layout/AlternatingHexagons"/>
    <dgm:cxn modelId="{7E9DD72E-1F0B-4BC2-B37B-A2E020DDB16A}" type="presOf" srcId="{A19546F2-ADA8-40C7-9D32-8FDFFC5DF20C}" destId="{30934AEF-464F-45C6-AF58-104FF914B73E}" srcOrd="0" destOrd="0" presId="urn:microsoft.com/office/officeart/2008/layout/AlternatingHexagons"/>
    <dgm:cxn modelId="{C2488843-274E-4529-9E8D-54BC9A2A92A5}" type="presParOf" srcId="{EB3E2B6A-A9B1-417A-ABB4-D562016BA61A}" destId="{CDC66B77-B5F1-4B08-8734-CD887042750C}" srcOrd="0" destOrd="0" presId="urn:microsoft.com/office/officeart/2008/layout/AlternatingHexagons"/>
    <dgm:cxn modelId="{687834A6-6468-478A-8307-9AEF289B822C}" type="presParOf" srcId="{CDC66B77-B5F1-4B08-8734-CD887042750C}" destId="{B8F38B7A-05D1-414E-94D2-C5F05EA57FF1}" srcOrd="0" destOrd="0" presId="urn:microsoft.com/office/officeart/2008/layout/AlternatingHexagons"/>
    <dgm:cxn modelId="{D8FB5CDF-75F6-4AC3-BBA5-16D38C2C2A34}" type="presParOf" srcId="{CDC66B77-B5F1-4B08-8734-CD887042750C}" destId="{DA977295-C5CD-4940-99F6-78AB8B2CD67A}" srcOrd="1" destOrd="0" presId="urn:microsoft.com/office/officeart/2008/layout/AlternatingHexagons"/>
    <dgm:cxn modelId="{7A163F75-5DCD-473B-B7C1-91E808B3C134}" type="presParOf" srcId="{CDC66B77-B5F1-4B08-8734-CD887042750C}" destId="{0104FA5C-7421-4A72-B0A3-DA201653DECA}" srcOrd="2" destOrd="0" presId="urn:microsoft.com/office/officeart/2008/layout/AlternatingHexagons"/>
    <dgm:cxn modelId="{AB50BD57-1A1B-4261-BEE4-5CE2F85F4E54}" type="presParOf" srcId="{CDC66B77-B5F1-4B08-8734-CD887042750C}" destId="{2E22C523-C6DD-40D3-962C-6B2633949EA5}" srcOrd="3" destOrd="0" presId="urn:microsoft.com/office/officeart/2008/layout/AlternatingHexagons"/>
    <dgm:cxn modelId="{E6FC19B9-B06B-48D0-9644-8AEC709F9EA6}" type="presParOf" srcId="{CDC66B77-B5F1-4B08-8734-CD887042750C}" destId="{30934AEF-464F-45C6-AF58-104FF914B73E}" srcOrd="4" destOrd="0" presId="urn:microsoft.com/office/officeart/2008/layout/AlternatingHexagons"/>
    <dgm:cxn modelId="{38B75FEF-8A90-400E-A173-E12BD13795D6}" type="presParOf" srcId="{EB3E2B6A-A9B1-417A-ABB4-D562016BA61A}" destId="{557E9289-B355-4207-839C-BAD2100164A9}" srcOrd="1" destOrd="0" presId="urn:microsoft.com/office/officeart/2008/layout/AlternatingHexagons"/>
    <dgm:cxn modelId="{5D561BF0-73F7-4362-861D-A2138E328C4E}" type="presParOf" srcId="{EB3E2B6A-A9B1-417A-ABB4-D562016BA61A}" destId="{84B32545-3B6C-44E2-9220-F4EC2873E575}" srcOrd="2" destOrd="0" presId="urn:microsoft.com/office/officeart/2008/layout/AlternatingHexagons"/>
    <dgm:cxn modelId="{DE0ECE44-ACA1-40E4-901E-4DCAB6E6A8D9}" type="presParOf" srcId="{84B32545-3B6C-44E2-9220-F4EC2873E575}" destId="{78A0A73B-1DBD-4B6F-B040-6DD3214B72A8}" srcOrd="0" destOrd="0" presId="urn:microsoft.com/office/officeart/2008/layout/AlternatingHexagons"/>
    <dgm:cxn modelId="{CFAD2657-F3C7-4B1F-85A8-C7DBFF98F189}" type="presParOf" srcId="{84B32545-3B6C-44E2-9220-F4EC2873E575}" destId="{1ED1D5D9-0848-4A34-97CE-284BA4FC10CE}" srcOrd="1" destOrd="0" presId="urn:microsoft.com/office/officeart/2008/layout/AlternatingHexagons"/>
    <dgm:cxn modelId="{976B1146-093D-4A7A-A5B4-D5AAD5C4D2DD}" type="presParOf" srcId="{84B32545-3B6C-44E2-9220-F4EC2873E575}" destId="{6BC8F89B-C41C-4B35-B1BD-542112284E7A}" srcOrd="2" destOrd="0" presId="urn:microsoft.com/office/officeart/2008/layout/AlternatingHexagons"/>
    <dgm:cxn modelId="{1FB5A581-5191-4E80-9D87-F8533A029065}" type="presParOf" srcId="{84B32545-3B6C-44E2-9220-F4EC2873E575}" destId="{0A5A5FCB-0D41-43EF-BE4E-F74C05C24453}" srcOrd="3" destOrd="0" presId="urn:microsoft.com/office/officeart/2008/layout/AlternatingHexagons"/>
    <dgm:cxn modelId="{53401BEA-D3F3-420B-A76E-AC9BAD8EAA66}" type="presParOf" srcId="{84B32545-3B6C-44E2-9220-F4EC2873E575}" destId="{2F12972C-2F66-469E-BFAB-1E2C2C84F788}" srcOrd="4" destOrd="0" presId="urn:microsoft.com/office/officeart/2008/layout/AlternatingHexagons"/>
    <dgm:cxn modelId="{6F15DF3F-0C4A-4ABA-B110-569912B0A0F0}" type="presParOf" srcId="{EB3E2B6A-A9B1-417A-ABB4-D562016BA61A}" destId="{07768C18-C35A-4985-AA94-783679828ECD}" srcOrd="3" destOrd="0" presId="urn:microsoft.com/office/officeart/2008/layout/AlternatingHexagons"/>
    <dgm:cxn modelId="{BD629CE2-FDB0-4F0D-8324-52F47F4AD8B1}" type="presParOf" srcId="{EB3E2B6A-A9B1-417A-ABB4-D562016BA61A}" destId="{9A57D92B-7890-441C-A1A7-BB2B43520AB8}" srcOrd="4" destOrd="0" presId="urn:microsoft.com/office/officeart/2008/layout/AlternatingHexagons"/>
    <dgm:cxn modelId="{036E75D1-72FA-4472-BDA7-11227E1AA3E1}" type="presParOf" srcId="{9A57D92B-7890-441C-A1A7-BB2B43520AB8}" destId="{34E37E42-DB93-4F7A-933A-288B9C24EC62}" srcOrd="0" destOrd="0" presId="urn:microsoft.com/office/officeart/2008/layout/AlternatingHexagons"/>
    <dgm:cxn modelId="{0E34E932-224D-45FE-A5ED-576FA8D6A1CD}" type="presParOf" srcId="{9A57D92B-7890-441C-A1A7-BB2B43520AB8}" destId="{4BBBA82E-06BD-4B72-BCC2-071F36B5059B}" srcOrd="1" destOrd="0" presId="urn:microsoft.com/office/officeart/2008/layout/AlternatingHexagons"/>
    <dgm:cxn modelId="{547BC378-713A-40CB-B002-DF88E3D21170}" type="presParOf" srcId="{9A57D92B-7890-441C-A1A7-BB2B43520AB8}" destId="{6667CCDC-1E56-403D-AFDB-50F3BBAB944D}" srcOrd="2" destOrd="0" presId="urn:microsoft.com/office/officeart/2008/layout/AlternatingHexagons"/>
    <dgm:cxn modelId="{B0813103-E19D-4FA3-A921-F8C6D6F5117D}" type="presParOf" srcId="{9A57D92B-7890-441C-A1A7-BB2B43520AB8}" destId="{ABB3322C-ECCB-4EF0-AB50-279958E784F1}" srcOrd="3" destOrd="0" presId="urn:microsoft.com/office/officeart/2008/layout/AlternatingHexagons"/>
    <dgm:cxn modelId="{2EFFFBE6-67A5-48A3-85A9-184676152449}" type="presParOf" srcId="{9A57D92B-7890-441C-A1A7-BB2B43520AB8}" destId="{34679707-6963-44D1-BB90-1EF6472549D0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E3D8405-3012-495E-BBB4-6A1363FD809E}" type="doc">
      <dgm:prSet loTypeId="urn:microsoft.com/office/officeart/2008/layout/LinedList" loCatId="list" qsTypeId="urn:microsoft.com/office/officeart/2005/8/quickstyle/3d7" qsCatId="3D" csTypeId="urn:microsoft.com/office/officeart/2005/8/colors/accent0_2" csCatId="mainScheme" phldr="1"/>
      <dgm:spPr/>
      <dgm:t>
        <a:bodyPr/>
        <a:lstStyle/>
        <a:p>
          <a:endParaRPr lang="es-MX"/>
        </a:p>
      </dgm:t>
    </dgm:pt>
    <dgm:pt modelId="{427FF271-843A-4B52-8BAA-5A533945173E}">
      <dgm:prSet phldrT="[Texto]"/>
      <dgm:spPr/>
      <dgm:t>
        <a:bodyPr/>
        <a:lstStyle/>
        <a:p>
          <a:endParaRPr lang="es-MX" dirty="0"/>
        </a:p>
      </dgm:t>
    </dgm:pt>
    <dgm:pt modelId="{8FC00CBF-8B43-4B9A-AFCF-D3F0654A877E}" type="parTrans" cxnId="{6D331E9A-62DC-4991-9E6E-BE71466D0073}">
      <dgm:prSet/>
      <dgm:spPr/>
      <dgm:t>
        <a:bodyPr/>
        <a:lstStyle/>
        <a:p>
          <a:endParaRPr lang="es-MX"/>
        </a:p>
      </dgm:t>
    </dgm:pt>
    <dgm:pt modelId="{E89C784F-4C6E-4ADB-BC4F-A3F7D29CC876}" type="sibTrans" cxnId="{6D331E9A-62DC-4991-9E6E-BE71466D0073}">
      <dgm:prSet/>
      <dgm:spPr/>
      <dgm:t>
        <a:bodyPr/>
        <a:lstStyle/>
        <a:p>
          <a:endParaRPr lang="es-MX"/>
        </a:p>
      </dgm:t>
    </dgm:pt>
    <dgm:pt modelId="{6F35B424-42AA-4389-9E5E-6781F9A9855F}">
      <dgm:prSet phldrT="[Texto]"/>
      <dgm:spPr/>
      <dgm:t>
        <a:bodyPr/>
        <a:lstStyle/>
        <a:p>
          <a:r>
            <a:rPr lang="es-ES" dirty="0" smtClean="0">
              <a:solidFill>
                <a:schemeClr val="tx2">
                  <a:lumMod val="50000"/>
                </a:schemeClr>
              </a:solidFill>
              <a:latin typeface="Comic Sans MS" pitchFamily="66" charset="0"/>
            </a:rPr>
            <a:t>WORKSHOPS</a:t>
          </a:r>
          <a:endParaRPr lang="es-MX" dirty="0">
            <a:solidFill>
              <a:schemeClr val="tx2">
                <a:lumMod val="50000"/>
              </a:schemeClr>
            </a:solidFill>
            <a:latin typeface="Comic Sans MS" pitchFamily="66" charset="0"/>
          </a:endParaRPr>
        </a:p>
      </dgm:t>
    </dgm:pt>
    <dgm:pt modelId="{E750E821-AECA-4C10-A8EA-D60D4088C2DF}" type="parTrans" cxnId="{7CED857E-AFE4-4818-A630-39481D7B14E4}">
      <dgm:prSet/>
      <dgm:spPr/>
      <dgm:t>
        <a:bodyPr/>
        <a:lstStyle/>
        <a:p>
          <a:endParaRPr lang="es-MX"/>
        </a:p>
      </dgm:t>
    </dgm:pt>
    <dgm:pt modelId="{5D6D86BB-A487-4832-AC88-F1534079AB93}" type="sibTrans" cxnId="{7CED857E-AFE4-4818-A630-39481D7B14E4}">
      <dgm:prSet/>
      <dgm:spPr/>
      <dgm:t>
        <a:bodyPr/>
        <a:lstStyle/>
        <a:p>
          <a:endParaRPr lang="es-MX"/>
        </a:p>
      </dgm:t>
    </dgm:pt>
    <dgm:pt modelId="{998FF7F4-EC14-450B-AB63-7090B37D37E4}">
      <dgm:prSet phldrT="[Texto]"/>
      <dgm:spPr/>
      <dgm:t>
        <a:bodyPr/>
        <a:lstStyle/>
        <a:p>
          <a:r>
            <a:rPr lang="es-ES" dirty="0" smtClean="0">
              <a:solidFill>
                <a:schemeClr val="accent1">
                  <a:lumMod val="75000"/>
                </a:schemeClr>
              </a:solidFill>
              <a:latin typeface="Comic Sans MS" pitchFamily="66" charset="0"/>
            </a:rPr>
            <a:t>THREE COLORS</a:t>
          </a:r>
          <a:endParaRPr lang="es-MX" dirty="0">
            <a:solidFill>
              <a:schemeClr val="accent1">
                <a:lumMod val="75000"/>
              </a:schemeClr>
            </a:solidFill>
            <a:latin typeface="Comic Sans MS" pitchFamily="66" charset="0"/>
          </a:endParaRPr>
        </a:p>
      </dgm:t>
    </dgm:pt>
    <dgm:pt modelId="{C39D3D4B-C7D2-464E-89FC-5AE6B0395B36}" type="parTrans" cxnId="{F0BF7B33-CC46-42BE-A922-43FB4A425289}">
      <dgm:prSet/>
      <dgm:spPr/>
      <dgm:t>
        <a:bodyPr/>
        <a:lstStyle/>
        <a:p>
          <a:endParaRPr lang="es-MX"/>
        </a:p>
      </dgm:t>
    </dgm:pt>
    <dgm:pt modelId="{2EB60041-F06A-4213-8BA9-AD21E48D1218}" type="sibTrans" cxnId="{F0BF7B33-CC46-42BE-A922-43FB4A425289}">
      <dgm:prSet/>
      <dgm:spPr/>
      <dgm:t>
        <a:bodyPr/>
        <a:lstStyle/>
        <a:p>
          <a:endParaRPr lang="es-MX"/>
        </a:p>
      </dgm:t>
    </dgm:pt>
    <dgm:pt modelId="{57DA6995-0625-4461-A6D6-6FEBDA00C643}">
      <dgm:prSet phldrT="[Texto]"/>
      <dgm:spPr/>
      <dgm:t>
        <a:bodyPr/>
        <a:lstStyle/>
        <a:p>
          <a:r>
            <a:rPr lang="es-ES" dirty="0" smtClean="0">
              <a:solidFill>
                <a:srgbClr val="00B0F0"/>
              </a:solidFill>
              <a:latin typeface="Comic Sans MS" pitchFamily="66" charset="0"/>
            </a:rPr>
            <a:t>AWARE AND ORGANIZE THE TIME</a:t>
          </a:r>
          <a:endParaRPr lang="es-MX" dirty="0">
            <a:solidFill>
              <a:srgbClr val="00B0F0"/>
            </a:solidFill>
            <a:latin typeface="Comic Sans MS" pitchFamily="66" charset="0"/>
          </a:endParaRPr>
        </a:p>
      </dgm:t>
    </dgm:pt>
    <dgm:pt modelId="{438C86E4-4758-486B-B518-0FFBBC5727E8}" type="parTrans" cxnId="{5FAA1617-3FD2-406C-9CC2-8F3D5154F3B8}">
      <dgm:prSet/>
      <dgm:spPr/>
      <dgm:t>
        <a:bodyPr/>
        <a:lstStyle/>
        <a:p>
          <a:endParaRPr lang="es-MX"/>
        </a:p>
      </dgm:t>
    </dgm:pt>
    <dgm:pt modelId="{6EA3F121-0BD1-490E-8F2B-7DD00931277F}" type="sibTrans" cxnId="{5FAA1617-3FD2-406C-9CC2-8F3D5154F3B8}">
      <dgm:prSet/>
      <dgm:spPr/>
      <dgm:t>
        <a:bodyPr/>
        <a:lstStyle/>
        <a:p>
          <a:endParaRPr lang="es-MX"/>
        </a:p>
      </dgm:t>
    </dgm:pt>
    <dgm:pt modelId="{FF4FB398-F427-47B7-B196-B492440F0BD7}" type="pres">
      <dgm:prSet presAssocID="{CE3D8405-3012-495E-BBB4-6A1363FD809E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s-ES"/>
        </a:p>
      </dgm:t>
    </dgm:pt>
    <dgm:pt modelId="{91D4EC6F-4294-49C2-A654-D511BC423DDF}" type="pres">
      <dgm:prSet presAssocID="{427FF271-843A-4B52-8BAA-5A533945173E}" presName="thickLine" presStyleLbl="alignNode1" presStyleIdx="0" presStyleCnt="1"/>
      <dgm:spPr/>
    </dgm:pt>
    <dgm:pt modelId="{796EEDEA-5F6E-4712-A76C-977E801525D0}" type="pres">
      <dgm:prSet presAssocID="{427FF271-843A-4B52-8BAA-5A533945173E}" presName="horz1" presStyleCnt="0"/>
      <dgm:spPr/>
    </dgm:pt>
    <dgm:pt modelId="{8F864766-DCD2-41E4-8A9C-DDFD641585A2}" type="pres">
      <dgm:prSet presAssocID="{427FF271-843A-4B52-8BAA-5A533945173E}" presName="tx1" presStyleLbl="revTx" presStyleIdx="0" presStyleCnt="4"/>
      <dgm:spPr/>
      <dgm:t>
        <a:bodyPr/>
        <a:lstStyle/>
        <a:p>
          <a:endParaRPr lang="es-MX"/>
        </a:p>
      </dgm:t>
    </dgm:pt>
    <dgm:pt modelId="{89ECFE0F-277A-49ED-B3BD-C3337695C987}" type="pres">
      <dgm:prSet presAssocID="{427FF271-843A-4B52-8BAA-5A533945173E}" presName="vert1" presStyleCnt="0"/>
      <dgm:spPr/>
    </dgm:pt>
    <dgm:pt modelId="{E3F26267-C0B0-4535-AB5C-ABA9929CF3E8}" type="pres">
      <dgm:prSet presAssocID="{6F35B424-42AA-4389-9E5E-6781F9A9855F}" presName="vertSpace2a" presStyleCnt="0"/>
      <dgm:spPr/>
    </dgm:pt>
    <dgm:pt modelId="{C8D78E8A-5A8A-4E60-AA01-429A19DAEAFB}" type="pres">
      <dgm:prSet presAssocID="{6F35B424-42AA-4389-9E5E-6781F9A9855F}" presName="horz2" presStyleCnt="0"/>
      <dgm:spPr/>
    </dgm:pt>
    <dgm:pt modelId="{8F535699-46EB-4C82-8347-397611688094}" type="pres">
      <dgm:prSet presAssocID="{6F35B424-42AA-4389-9E5E-6781F9A9855F}" presName="horzSpace2" presStyleCnt="0"/>
      <dgm:spPr/>
    </dgm:pt>
    <dgm:pt modelId="{CDE1B4FA-5F53-4572-8509-C9B848D29E0F}" type="pres">
      <dgm:prSet presAssocID="{6F35B424-42AA-4389-9E5E-6781F9A9855F}" presName="tx2" presStyleLbl="revTx" presStyleIdx="1" presStyleCnt="4"/>
      <dgm:spPr/>
      <dgm:t>
        <a:bodyPr/>
        <a:lstStyle/>
        <a:p>
          <a:endParaRPr lang="es-ES"/>
        </a:p>
      </dgm:t>
    </dgm:pt>
    <dgm:pt modelId="{C14F088A-FF95-44D7-B2E0-15A9B50ADC56}" type="pres">
      <dgm:prSet presAssocID="{6F35B424-42AA-4389-9E5E-6781F9A9855F}" presName="vert2" presStyleCnt="0"/>
      <dgm:spPr/>
    </dgm:pt>
    <dgm:pt modelId="{B53018FE-CA1B-457F-B4D2-BE3FEF412248}" type="pres">
      <dgm:prSet presAssocID="{6F35B424-42AA-4389-9E5E-6781F9A9855F}" presName="thinLine2b" presStyleLbl="callout" presStyleIdx="0" presStyleCnt="3"/>
      <dgm:spPr/>
    </dgm:pt>
    <dgm:pt modelId="{67294ABD-94AE-4DC5-95C4-2C52AB1FC5BA}" type="pres">
      <dgm:prSet presAssocID="{6F35B424-42AA-4389-9E5E-6781F9A9855F}" presName="vertSpace2b" presStyleCnt="0"/>
      <dgm:spPr/>
    </dgm:pt>
    <dgm:pt modelId="{C8371450-11A1-4F38-96DA-962A0EF6526E}" type="pres">
      <dgm:prSet presAssocID="{998FF7F4-EC14-450B-AB63-7090B37D37E4}" presName="horz2" presStyleCnt="0"/>
      <dgm:spPr/>
    </dgm:pt>
    <dgm:pt modelId="{DD051E6B-1C42-47D6-9CAD-5F61CEF23129}" type="pres">
      <dgm:prSet presAssocID="{998FF7F4-EC14-450B-AB63-7090B37D37E4}" presName="horzSpace2" presStyleCnt="0"/>
      <dgm:spPr/>
    </dgm:pt>
    <dgm:pt modelId="{0452E19F-CF32-4E67-A5E0-3E54C57041BD}" type="pres">
      <dgm:prSet presAssocID="{998FF7F4-EC14-450B-AB63-7090B37D37E4}" presName="tx2" presStyleLbl="revTx" presStyleIdx="2" presStyleCnt="4"/>
      <dgm:spPr/>
      <dgm:t>
        <a:bodyPr/>
        <a:lstStyle/>
        <a:p>
          <a:endParaRPr lang="es-MX"/>
        </a:p>
      </dgm:t>
    </dgm:pt>
    <dgm:pt modelId="{ADF49844-FE25-4B9B-9A06-64FB2D490FA5}" type="pres">
      <dgm:prSet presAssocID="{998FF7F4-EC14-450B-AB63-7090B37D37E4}" presName="vert2" presStyleCnt="0"/>
      <dgm:spPr/>
    </dgm:pt>
    <dgm:pt modelId="{E0C594E4-2D04-4A41-82C9-B13068629660}" type="pres">
      <dgm:prSet presAssocID="{998FF7F4-EC14-450B-AB63-7090B37D37E4}" presName="thinLine2b" presStyleLbl="callout" presStyleIdx="1" presStyleCnt="3"/>
      <dgm:spPr/>
    </dgm:pt>
    <dgm:pt modelId="{1E270588-32C3-43DD-A9FE-CBF2A0AE8537}" type="pres">
      <dgm:prSet presAssocID="{998FF7F4-EC14-450B-AB63-7090B37D37E4}" presName="vertSpace2b" presStyleCnt="0"/>
      <dgm:spPr/>
    </dgm:pt>
    <dgm:pt modelId="{5084F57C-8D43-43C7-AD06-331B50D4CE29}" type="pres">
      <dgm:prSet presAssocID="{57DA6995-0625-4461-A6D6-6FEBDA00C643}" presName="horz2" presStyleCnt="0"/>
      <dgm:spPr/>
    </dgm:pt>
    <dgm:pt modelId="{6B6A5018-FD7D-47FD-B9DD-AEA7892A640B}" type="pres">
      <dgm:prSet presAssocID="{57DA6995-0625-4461-A6D6-6FEBDA00C643}" presName="horzSpace2" presStyleCnt="0"/>
      <dgm:spPr/>
    </dgm:pt>
    <dgm:pt modelId="{F4028F6E-4C38-419F-A003-005377B8CBD7}" type="pres">
      <dgm:prSet presAssocID="{57DA6995-0625-4461-A6D6-6FEBDA00C643}" presName="tx2" presStyleLbl="revTx" presStyleIdx="3" presStyleCnt="4"/>
      <dgm:spPr/>
      <dgm:t>
        <a:bodyPr/>
        <a:lstStyle/>
        <a:p>
          <a:endParaRPr lang="es-MX"/>
        </a:p>
      </dgm:t>
    </dgm:pt>
    <dgm:pt modelId="{291B560E-C213-4D93-8FEC-9A9AD09EC977}" type="pres">
      <dgm:prSet presAssocID="{57DA6995-0625-4461-A6D6-6FEBDA00C643}" presName="vert2" presStyleCnt="0"/>
      <dgm:spPr/>
    </dgm:pt>
    <dgm:pt modelId="{B4A5A7EB-6052-487C-A9A7-BEB557A8CAFF}" type="pres">
      <dgm:prSet presAssocID="{57DA6995-0625-4461-A6D6-6FEBDA00C643}" presName="thinLine2b" presStyleLbl="callout" presStyleIdx="2" presStyleCnt="3"/>
      <dgm:spPr/>
    </dgm:pt>
    <dgm:pt modelId="{936328B6-3A50-44A6-AFFC-A30DFA170758}" type="pres">
      <dgm:prSet presAssocID="{57DA6995-0625-4461-A6D6-6FEBDA00C643}" presName="vertSpace2b" presStyleCnt="0"/>
      <dgm:spPr/>
    </dgm:pt>
  </dgm:ptLst>
  <dgm:cxnLst>
    <dgm:cxn modelId="{6D331E9A-62DC-4991-9E6E-BE71466D0073}" srcId="{CE3D8405-3012-495E-BBB4-6A1363FD809E}" destId="{427FF271-843A-4B52-8BAA-5A533945173E}" srcOrd="0" destOrd="0" parTransId="{8FC00CBF-8B43-4B9A-AFCF-D3F0654A877E}" sibTransId="{E89C784F-4C6E-4ADB-BC4F-A3F7D29CC876}"/>
    <dgm:cxn modelId="{7E8B2DF3-7B71-4525-BBDF-B539FD29A316}" type="presOf" srcId="{6F35B424-42AA-4389-9E5E-6781F9A9855F}" destId="{CDE1B4FA-5F53-4572-8509-C9B848D29E0F}" srcOrd="0" destOrd="0" presId="urn:microsoft.com/office/officeart/2008/layout/LinedList"/>
    <dgm:cxn modelId="{C49177F6-E75F-4340-90AC-6E8BB468A35A}" type="presOf" srcId="{57DA6995-0625-4461-A6D6-6FEBDA00C643}" destId="{F4028F6E-4C38-419F-A003-005377B8CBD7}" srcOrd="0" destOrd="0" presId="urn:microsoft.com/office/officeart/2008/layout/LinedList"/>
    <dgm:cxn modelId="{20B4E4A6-9326-4E39-9AAE-225D2C2FF626}" type="presOf" srcId="{998FF7F4-EC14-450B-AB63-7090B37D37E4}" destId="{0452E19F-CF32-4E67-A5E0-3E54C57041BD}" srcOrd="0" destOrd="0" presId="urn:microsoft.com/office/officeart/2008/layout/LinedList"/>
    <dgm:cxn modelId="{BA0A66DC-B723-4F73-8299-44CD75F3A8BE}" type="presOf" srcId="{427FF271-843A-4B52-8BAA-5A533945173E}" destId="{8F864766-DCD2-41E4-8A9C-DDFD641585A2}" srcOrd="0" destOrd="0" presId="urn:microsoft.com/office/officeart/2008/layout/LinedList"/>
    <dgm:cxn modelId="{E10A0958-9427-4BC9-BC57-625287386C44}" type="presOf" srcId="{CE3D8405-3012-495E-BBB4-6A1363FD809E}" destId="{FF4FB398-F427-47B7-B196-B492440F0BD7}" srcOrd="0" destOrd="0" presId="urn:microsoft.com/office/officeart/2008/layout/LinedList"/>
    <dgm:cxn modelId="{5FAA1617-3FD2-406C-9CC2-8F3D5154F3B8}" srcId="{427FF271-843A-4B52-8BAA-5A533945173E}" destId="{57DA6995-0625-4461-A6D6-6FEBDA00C643}" srcOrd="2" destOrd="0" parTransId="{438C86E4-4758-486B-B518-0FFBBC5727E8}" sibTransId="{6EA3F121-0BD1-490E-8F2B-7DD00931277F}"/>
    <dgm:cxn modelId="{F0BF7B33-CC46-42BE-A922-43FB4A425289}" srcId="{427FF271-843A-4B52-8BAA-5A533945173E}" destId="{998FF7F4-EC14-450B-AB63-7090B37D37E4}" srcOrd="1" destOrd="0" parTransId="{C39D3D4B-C7D2-464E-89FC-5AE6B0395B36}" sibTransId="{2EB60041-F06A-4213-8BA9-AD21E48D1218}"/>
    <dgm:cxn modelId="{7CED857E-AFE4-4818-A630-39481D7B14E4}" srcId="{427FF271-843A-4B52-8BAA-5A533945173E}" destId="{6F35B424-42AA-4389-9E5E-6781F9A9855F}" srcOrd="0" destOrd="0" parTransId="{E750E821-AECA-4C10-A8EA-D60D4088C2DF}" sibTransId="{5D6D86BB-A487-4832-AC88-F1534079AB93}"/>
    <dgm:cxn modelId="{2452A363-4695-4E22-BB4D-A6EC04255B6B}" type="presParOf" srcId="{FF4FB398-F427-47B7-B196-B492440F0BD7}" destId="{91D4EC6F-4294-49C2-A654-D511BC423DDF}" srcOrd="0" destOrd="0" presId="urn:microsoft.com/office/officeart/2008/layout/LinedList"/>
    <dgm:cxn modelId="{84DDE647-E9B2-464B-92F7-61F450973E27}" type="presParOf" srcId="{FF4FB398-F427-47B7-B196-B492440F0BD7}" destId="{796EEDEA-5F6E-4712-A76C-977E801525D0}" srcOrd="1" destOrd="0" presId="urn:microsoft.com/office/officeart/2008/layout/LinedList"/>
    <dgm:cxn modelId="{5CCC3BAA-3055-4545-99FF-F4A075900C61}" type="presParOf" srcId="{796EEDEA-5F6E-4712-A76C-977E801525D0}" destId="{8F864766-DCD2-41E4-8A9C-DDFD641585A2}" srcOrd="0" destOrd="0" presId="urn:microsoft.com/office/officeart/2008/layout/LinedList"/>
    <dgm:cxn modelId="{DB408D64-418E-4D90-A1BE-14950E5D82E2}" type="presParOf" srcId="{796EEDEA-5F6E-4712-A76C-977E801525D0}" destId="{89ECFE0F-277A-49ED-B3BD-C3337695C987}" srcOrd="1" destOrd="0" presId="urn:microsoft.com/office/officeart/2008/layout/LinedList"/>
    <dgm:cxn modelId="{AC71F379-8E4E-4E91-A37F-3AE41EEB1A64}" type="presParOf" srcId="{89ECFE0F-277A-49ED-B3BD-C3337695C987}" destId="{E3F26267-C0B0-4535-AB5C-ABA9929CF3E8}" srcOrd="0" destOrd="0" presId="urn:microsoft.com/office/officeart/2008/layout/LinedList"/>
    <dgm:cxn modelId="{78ED5149-01F4-4E0F-B56A-A1F4DD3B0140}" type="presParOf" srcId="{89ECFE0F-277A-49ED-B3BD-C3337695C987}" destId="{C8D78E8A-5A8A-4E60-AA01-429A19DAEAFB}" srcOrd="1" destOrd="0" presId="urn:microsoft.com/office/officeart/2008/layout/LinedList"/>
    <dgm:cxn modelId="{2E057F83-AF54-4B26-A58E-0A424B82951B}" type="presParOf" srcId="{C8D78E8A-5A8A-4E60-AA01-429A19DAEAFB}" destId="{8F535699-46EB-4C82-8347-397611688094}" srcOrd="0" destOrd="0" presId="urn:microsoft.com/office/officeart/2008/layout/LinedList"/>
    <dgm:cxn modelId="{4D37B7DF-6579-432E-B166-E0F42D882007}" type="presParOf" srcId="{C8D78E8A-5A8A-4E60-AA01-429A19DAEAFB}" destId="{CDE1B4FA-5F53-4572-8509-C9B848D29E0F}" srcOrd="1" destOrd="0" presId="urn:microsoft.com/office/officeart/2008/layout/LinedList"/>
    <dgm:cxn modelId="{E2AB0F5E-8DAC-451C-BADF-04175BAC867C}" type="presParOf" srcId="{C8D78E8A-5A8A-4E60-AA01-429A19DAEAFB}" destId="{C14F088A-FF95-44D7-B2E0-15A9B50ADC56}" srcOrd="2" destOrd="0" presId="urn:microsoft.com/office/officeart/2008/layout/LinedList"/>
    <dgm:cxn modelId="{45B0288E-C7AA-4DFD-B1C4-DCA3A78B1118}" type="presParOf" srcId="{89ECFE0F-277A-49ED-B3BD-C3337695C987}" destId="{B53018FE-CA1B-457F-B4D2-BE3FEF412248}" srcOrd="2" destOrd="0" presId="urn:microsoft.com/office/officeart/2008/layout/LinedList"/>
    <dgm:cxn modelId="{28718679-0861-4591-BB3F-9FB38130C2D6}" type="presParOf" srcId="{89ECFE0F-277A-49ED-B3BD-C3337695C987}" destId="{67294ABD-94AE-4DC5-95C4-2C52AB1FC5BA}" srcOrd="3" destOrd="0" presId="urn:microsoft.com/office/officeart/2008/layout/LinedList"/>
    <dgm:cxn modelId="{BB30B5ED-504C-4DE9-85E0-152EE8753596}" type="presParOf" srcId="{89ECFE0F-277A-49ED-B3BD-C3337695C987}" destId="{C8371450-11A1-4F38-96DA-962A0EF6526E}" srcOrd="4" destOrd="0" presId="urn:microsoft.com/office/officeart/2008/layout/LinedList"/>
    <dgm:cxn modelId="{BAC4E120-F190-4E05-B445-F875F36318C7}" type="presParOf" srcId="{C8371450-11A1-4F38-96DA-962A0EF6526E}" destId="{DD051E6B-1C42-47D6-9CAD-5F61CEF23129}" srcOrd="0" destOrd="0" presId="urn:microsoft.com/office/officeart/2008/layout/LinedList"/>
    <dgm:cxn modelId="{323B043D-3D19-42EE-A5CD-9C36B1B04449}" type="presParOf" srcId="{C8371450-11A1-4F38-96DA-962A0EF6526E}" destId="{0452E19F-CF32-4E67-A5E0-3E54C57041BD}" srcOrd="1" destOrd="0" presId="urn:microsoft.com/office/officeart/2008/layout/LinedList"/>
    <dgm:cxn modelId="{2C78B5D2-A292-4461-812E-A25C0B1B924F}" type="presParOf" srcId="{C8371450-11A1-4F38-96DA-962A0EF6526E}" destId="{ADF49844-FE25-4B9B-9A06-64FB2D490FA5}" srcOrd="2" destOrd="0" presId="urn:microsoft.com/office/officeart/2008/layout/LinedList"/>
    <dgm:cxn modelId="{2C35A6F0-076B-45B7-9633-1152497255D9}" type="presParOf" srcId="{89ECFE0F-277A-49ED-B3BD-C3337695C987}" destId="{E0C594E4-2D04-4A41-82C9-B13068629660}" srcOrd="5" destOrd="0" presId="urn:microsoft.com/office/officeart/2008/layout/LinedList"/>
    <dgm:cxn modelId="{0A256E5F-EA6F-4DEB-8D98-FFF3D136FDC7}" type="presParOf" srcId="{89ECFE0F-277A-49ED-B3BD-C3337695C987}" destId="{1E270588-32C3-43DD-A9FE-CBF2A0AE8537}" srcOrd="6" destOrd="0" presId="urn:microsoft.com/office/officeart/2008/layout/LinedList"/>
    <dgm:cxn modelId="{171B36B4-4302-4ED0-9B50-9C9ABBEF611A}" type="presParOf" srcId="{89ECFE0F-277A-49ED-B3BD-C3337695C987}" destId="{5084F57C-8D43-43C7-AD06-331B50D4CE29}" srcOrd="7" destOrd="0" presId="urn:microsoft.com/office/officeart/2008/layout/LinedList"/>
    <dgm:cxn modelId="{833EE2E3-4416-4C04-BC93-0C372A3491FD}" type="presParOf" srcId="{5084F57C-8D43-43C7-AD06-331B50D4CE29}" destId="{6B6A5018-FD7D-47FD-B9DD-AEA7892A640B}" srcOrd="0" destOrd="0" presId="urn:microsoft.com/office/officeart/2008/layout/LinedList"/>
    <dgm:cxn modelId="{EE3ECC4B-9AF3-4C57-9E14-DAF0DC5F0EBD}" type="presParOf" srcId="{5084F57C-8D43-43C7-AD06-331B50D4CE29}" destId="{F4028F6E-4C38-419F-A003-005377B8CBD7}" srcOrd="1" destOrd="0" presId="urn:microsoft.com/office/officeart/2008/layout/LinedList"/>
    <dgm:cxn modelId="{B18D02F5-3844-42B5-A8C1-FD49A2C5E821}" type="presParOf" srcId="{5084F57C-8D43-43C7-AD06-331B50D4CE29}" destId="{291B560E-C213-4D93-8FEC-9A9AD09EC977}" srcOrd="2" destOrd="0" presId="urn:microsoft.com/office/officeart/2008/layout/LinedList"/>
    <dgm:cxn modelId="{548DC272-7B14-420F-8909-196D0CE9A0FD}" type="presParOf" srcId="{89ECFE0F-277A-49ED-B3BD-C3337695C987}" destId="{B4A5A7EB-6052-487C-A9A7-BEB557A8CAFF}" srcOrd="8" destOrd="0" presId="urn:microsoft.com/office/officeart/2008/layout/LinedList"/>
    <dgm:cxn modelId="{5ECBE40C-0340-46C1-B55E-D366C7E19FCC}" type="presParOf" srcId="{89ECFE0F-277A-49ED-B3BD-C3337695C987}" destId="{936328B6-3A50-44A6-AFFC-A30DFA170758}" srcOrd="9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6D93E8-0337-41C4-9A95-5BB5B4636E39}" type="doc">
      <dgm:prSet loTypeId="urn:microsoft.com/office/officeart/2005/8/layout/cycle2" loCatId="cycle" qsTypeId="urn:microsoft.com/office/officeart/2005/8/quickstyle/simple1#7" qsCatId="simple" csTypeId="urn:microsoft.com/office/officeart/2005/8/colors/accent1_1" csCatId="accent1" phldr="1"/>
      <dgm:spPr/>
      <dgm:t>
        <a:bodyPr/>
        <a:lstStyle/>
        <a:p>
          <a:endParaRPr lang="es-MX"/>
        </a:p>
      </dgm:t>
    </dgm:pt>
    <dgm:pt modelId="{849BB2AB-615F-4FA2-BB42-A575C099394C}" type="pres">
      <dgm:prSet presAssocID="{F96D93E8-0337-41C4-9A95-5BB5B4636E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</dgm:ptLst>
  <dgm:cxnLst>
    <dgm:cxn modelId="{BF82A39D-8A02-45B3-B436-3265FB007D99}" type="presOf" srcId="{F96D93E8-0337-41C4-9A95-5BB5B4636E39}" destId="{849BB2AB-615F-4FA2-BB42-A575C099394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#8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#9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#10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#1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#1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1B81DFE0-38D4-433C-B126-5A255D06F4E4}" type="datetimeFigureOut">
              <a:rPr lang="es-ES"/>
              <a:pPr/>
              <a:t>02/02/2014</a:t>
            </a:fld>
            <a:endParaRPr lang="es-ES"/>
          </a:p>
        </p:txBody>
      </p:sp>
      <p:sp>
        <p:nvSpPr>
          <p:cNvPr id="389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s-ES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6253B722-3371-40FA-B40C-FC195BE8014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625C5-C394-438B-99AA-86498076B12C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9724E-33D3-46A0-9C66-4A11B29DCFD0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23D85-47E6-4005-BB88-C3AE71F41CE8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137C3-32C5-42AB-8DE8-7155D8E65AF1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5B09C-AB28-4365-A620-41BB81BE474A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B168A-D38A-4CB4-A82E-E1D6D7096C70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CCFB8-61F1-4C90-BB58-DD44997C9989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DE75E-55A3-4940-82FF-3E6543260214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39489-4BA7-4917-A292-CF54DE4D0E86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4B4DF-5473-4FFF-9C4E-32EC0AC77B5C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21D47-01B2-4CE1-8716-BBFC89C9D0CA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45BF4-473C-4D56-97B5-FB23767AC53F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C680-41A3-49B8-8565-06221A134422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DDD1B-BA77-4EB2-B99A-281B2BAD1796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E870-5299-4F83-B734-379A3BD5D6BA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59D00-2A3D-4FAE-8779-EE554A376DAA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88380-B2E8-46F5-A28D-AA1D7ABA4B00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AB8DB-5775-46CF-9804-E847513FD8AF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B99D-6ADC-4DCB-BE37-DDC2F1CDC0BB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AFC43-A201-4122-ADA2-82EAC66841A4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879CE-98D8-4F16-B88B-8DF17D0B0E5A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A4E4D-8310-4598-B1B3-260D88705C7B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MX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5ACB88C-2AF8-48BF-9BA6-3749A398FC09}" type="datetimeFigureOut">
              <a:rPr lang="es-MX"/>
              <a:pPr>
                <a:defRPr/>
              </a:pPr>
              <a:t>02/02/2014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7645A6-C1CF-4635-837E-CD9758FCCDC8}" type="slidenum">
              <a:rPr lang="es-MX"/>
              <a:pPr>
                <a:defRPr/>
              </a:pPr>
              <a:t>‹#›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13" Type="http://schemas.openxmlformats.org/officeDocument/2006/relationships/image" Target="../media/image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microsoft.com/office/2007/relationships/diagramDrawing" Target="../diagrams/drawing10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diagramColors" Target="../diagrams/colors10.xml"/><Relationship Id="rId5" Type="http://schemas.openxmlformats.org/officeDocument/2006/relationships/diagramQuickStyle" Target="../diagrams/quickStyle9.xml"/><Relationship Id="rId10" Type="http://schemas.openxmlformats.org/officeDocument/2006/relationships/diagramQuickStyle" Target="../diagrams/quickStyle10.xml"/><Relationship Id="rId4" Type="http://schemas.openxmlformats.org/officeDocument/2006/relationships/diagramLayout" Target="../diagrams/layout9.xml"/><Relationship Id="rId9" Type="http://schemas.openxmlformats.org/officeDocument/2006/relationships/diagramLayout" Target="../diagrams/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7.xml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12" Type="http://schemas.microsoft.com/office/2007/relationships/diagramDrawing" Target="../diagrams/drawing17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6.xml"/><Relationship Id="rId11" Type="http://schemas.openxmlformats.org/officeDocument/2006/relationships/diagramColors" Target="../diagrams/colors17.xml"/><Relationship Id="rId5" Type="http://schemas.openxmlformats.org/officeDocument/2006/relationships/diagramQuickStyle" Target="../diagrams/quickStyle16.xml"/><Relationship Id="rId10" Type="http://schemas.openxmlformats.org/officeDocument/2006/relationships/diagramQuickStyle" Target="../diagrams/quickStyle17.xml"/><Relationship Id="rId4" Type="http://schemas.openxmlformats.org/officeDocument/2006/relationships/diagramLayout" Target="../diagrams/layout16.xml"/><Relationship Id="rId9" Type="http://schemas.openxmlformats.org/officeDocument/2006/relationships/diagramLayout" Target="../diagrams/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7" Type="http://schemas.microsoft.com/office/2007/relationships/diagramDrawing" Target="../diagrams/drawing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5" Type="http://schemas.openxmlformats.org/officeDocument/2006/relationships/diagramQuickStyle" Target="../diagrams/quickStyle21.xml"/><Relationship Id="rId4" Type="http://schemas.openxmlformats.org/officeDocument/2006/relationships/diagramLayout" Target="../diagrams/layout21.xml"/><Relationship Id="rId9" Type="http://schemas.openxmlformats.org/officeDocument/2006/relationships/image" Target="http://gifsanimados.de/img-gifsanimados.de/g/gatos/gifs-animados-gatos.gif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2.xml"/><Relationship Id="rId7" Type="http://schemas.microsoft.com/office/2007/relationships/diagramDrawing" Target="../diagrams/drawing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2.xml"/><Relationship Id="rId5" Type="http://schemas.openxmlformats.org/officeDocument/2006/relationships/diagramQuickStyle" Target="../diagrams/quickStyle22.xml"/><Relationship Id="rId4" Type="http://schemas.openxmlformats.org/officeDocument/2006/relationships/diagramLayout" Target="../diagrams/layout2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23.xml"/><Relationship Id="rId7" Type="http://schemas.microsoft.com/office/2007/relationships/diagramDrawing" Target="../diagrams/drawing2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3.xml"/><Relationship Id="rId5" Type="http://schemas.openxmlformats.org/officeDocument/2006/relationships/diagramQuickStyle" Target="../diagrams/quickStyle23.xml"/><Relationship Id="rId4" Type="http://schemas.openxmlformats.org/officeDocument/2006/relationships/diagramLayout" Target="../diagrams/layout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4.xml"/><Relationship Id="rId7" Type="http://schemas.microsoft.com/office/2007/relationships/diagramDrawing" Target="../diagrams/drawing24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4.xml"/><Relationship Id="rId5" Type="http://schemas.openxmlformats.org/officeDocument/2006/relationships/diagramQuickStyle" Target="../diagrams/quickStyle24.xml"/><Relationship Id="rId4" Type="http://schemas.openxmlformats.org/officeDocument/2006/relationships/diagramLayout" Target="../diagrams/layout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apee.es/oapee/inicio/iniciativas/portfolio.html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tecweb.org/styles/gardner.html" TargetMode="External"/><Relationship Id="rId4" Type="http://schemas.openxmlformats.org/officeDocument/2006/relationships/hyperlink" Target="http://ceiptellotellez.centros.educa.jcyl.es/siti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gif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 idx="4294967295"/>
          </p:nvPr>
        </p:nvSpPr>
        <p:spPr>
          <a:xfrm>
            <a:off x="-2124744" y="0"/>
            <a:ext cx="13497544" cy="2060848"/>
          </a:xfrm>
          <a:noFill/>
          <a:ln/>
        </p:spPr>
        <p:txBody>
          <a:bodyPr lIns="0" tIns="0" rIns="18288" bIns="0" anchor="b"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</a:br>
            <a: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</a:br>
            <a: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</a:br>
            <a: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es-ES" sz="66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</a:br>
            <a:r>
              <a:rPr lang="es-ES" sz="6000" b="1" u="sng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>SYLLABUS  PROPOSAL</a:t>
            </a:r>
            <a:r>
              <a:rPr lang="es-ES" sz="60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  <a:t/>
            </a:r>
            <a:br>
              <a:rPr lang="es-ES" sz="6000" b="1" dirty="0" smtClean="0"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oper Black" pitchFamily="18" charset="0"/>
              </a:rPr>
            </a:br>
            <a:endParaRPr lang="es-ES" sz="6000" b="1" i="1" u="sng" dirty="0"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Cooper Black" pitchFamily="18" charset="0"/>
            </a:endParaRPr>
          </a:p>
        </p:txBody>
      </p:sp>
      <p:sp>
        <p:nvSpPr>
          <p:cNvPr id="71683" name="2 Subtítulo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7772400" cy="2063750"/>
          </a:xfrm>
        </p:spPr>
        <p:txBody>
          <a:bodyPr lIns="0" rIns="18288"/>
          <a:lstStyle/>
          <a:p>
            <a:pPr marL="0" indent="0" algn="r">
              <a:buFont typeface="Arial" charset="0"/>
              <a:buNone/>
            </a:pPr>
            <a:r>
              <a:rPr lang="es-ES" sz="3300" b="1" smtClean="0"/>
              <a:t>Rebeca Muñoz Trapote</a:t>
            </a:r>
          </a:p>
          <a:p>
            <a:pPr marL="0" indent="0" algn="r">
              <a:buFont typeface="Arial" charset="0"/>
              <a:buNone/>
            </a:pPr>
            <a:r>
              <a:rPr lang="es-ES" sz="3300" b="1" smtClean="0"/>
              <a:t>María Terán Álvarez</a:t>
            </a:r>
          </a:p>
          <a:p>
            <a:pPr marL="0" indent="0" algn="r">
              <a:buFont typeface="Arial" charset="0"/>
              <a:buNone/>
            </a:pPr>
            <a:r>
              <a:rPr lang="es-ES" sz="3300" b="1" smtClean="0"/>
              <a:t>Silvia Torres Sánchez</a:t>
            </a:r>
          </a:p>
          <a:p>
            <a:pPr marL="0" indent="0" algn="r">
              <a:buFont typeface="Arial" charset="0"/>
              <a:buNone/>
            </a:pPr>
            <a:r>
              <a:rPr lang="es-ES" sz="3300" b="1" smtClean="0"/>
              <a:t>Ane Viera Flores</a:t>
            </a:r>
          </a:p>
        </p:txBody>
      </p:sp>
      <p:pic>
        <p:nvPicPr>
          <p:cNvPr id="71684" name="Picture 6" descr="http://us.cdn2.123rf.com/168nwm/chudtsankov/chudtsankov1207/chudtsankov120700012/14466424-agua-feliz-personaje-gota-sosteniendo-una-bander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89138"/>
            <a:ext cx="4933950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11188" y="4797425"/>
            <a:ext cx="3889375" cy="1665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i="1" dirty="0">
                <a:solidFill>
                  <a:schemeClr val="accent1">
                    <a:lumMod val="75000"/>
                  </a:schemeClr>
                </a:solidFill>
                <a:latin typeface="Cooper Black" pitchFamily="18" charset="0"/>
              </a:rPr>
              <a:t>THE WATER STATES</a:t>
            </a:r>
            <a:endParaRPr lang="es-ES" sz="3600" i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71686" name="3 Marcador de contenido" descr="bc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2060575"/>
            <a:ext cx="1800225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0"/>
          <a:ext cx="6588224" cy="35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5 Diagrama"/>
          <p:cNvGraphicFramePr/>
          <p:nvPr/>
        </p:nvGraphicFramePr>
        <p:xfrm>
          <a:off x="683568" y="980728"/>
          <a:ext cx="7224464" cy="3112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1116013" y="260350"/>
            <a:ext cx="6335712" cy="9239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dirty="0"/>
              <a:t>BEHAVIOR CALENDAR</a:t>
            </a:r>
            <a:endParaRPr lang="es-MX" sz="5400" dirty="0"/>
          </a:p>
        </p:txBody>
      </p:sp>
      <p:pic>
        <p:nvPicPr>
          <p:cNvPr id="22533" name="Imagen 10" descr="C:\Users\Usuario\Desktop\1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58888" y="3019425"/>
            <a:ext cx="6516687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CLASSROOM ORGANITATION</a:t>
            </a:r>
            <a:endParaRPr lang="es-MX" smtClean="0"/>
          </a:p>
        </p:txBody>
      </p:sp>
      <p:sp>
        <p:nvSpPr>
          <p:cNvPr id="2355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79512" y="116632"/>
          <a:ext cx="8964488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4578" name="4 CuadroTexto"/>
          <p:cNvSpPr txBox="1">
            <a:spLocks noChangeArrowheads="1"/>
          </p:cNvSpPr>
          <p:nvPr/>
        </p:nvSpPr>
        <p:spPr bwMode="auto">
          <a:xfrm>
            <a:off x="611188" y="981075"/>
            <a:ext cx="28082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>
                <a:solidFill>
                  <a:srgbClr val="D60093"/>
                </a:solidFill>
                <a:latin typeface="Comic Sans MS" pitchFamily="66" charset="0"/>
              </a:rPr>
              <a:t>METHODOLOGY</a:t>
            </a:r>
            <a:endParaRPr lang="es-MX" sz="2000" b="1">
              <a:solidFill>
                <a:srgbClr val="D6009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51520" y="476672"/>
          <a:ext cx="8712968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-1260648" y="116632"/>
          <a:ext cx="116652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23850" y="6092825"/>
            <a:ext cx="6034088" cy="5238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800" dirty="0">
                <a:latin typeface="Comic Sans MS" pitchFamily="66" charset="0"/>
              </a:rPr>
              <a:t>IMPORTANCE OF THE GAMES</a:t>
            </a:r>
            <a:endParaRPr lang="es-MX" sz="2800" dirty="0"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635375" y="3028950"/>
            <a:ext cx="2016125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000" dirty="0">
                <a:latin typeface="Comic Sans MS" pitchFamily="66" charset="0"/>
              </a:rPr>
              <a:t>ACTIVITIES</a:t>
            </a:r>
            <a:endParaRPr lang="es-MX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1340768"/>
          <a:ext cx="6084168" cy="55440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866540" y="227606"/>
            <a:ext cx="612068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USE OF PUPPET</a:t>
            </a:r>
            <a:endParaRPr lang="es-MX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7652" name="Imagen 17" descr="C:\Documents and Settings\standard\Mis documentos\Downloads\image.jpeg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10275" y="2609850"/>
            <a:ext cx="3133725" cy="424815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8612" y="188640"/>
          <a:ext cx="9125388" cy="6669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79388" y="4365625"/>
            <a:ext cx="20891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CULTURAL AWARENESS AND EXPRESSION</a:t>
            </a:r>
            <a:endParaRPr lang="es-MX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203848" y="3717031"/>
          <a:ext cx="5911730" cy="31648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79388" y="4995863"/>
            <a:ext cx="2736850" cy="83185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latin typeface="Comic Sans MS" pitchFamily="66" charset="0"/>
              </a:rPr>
              <a:t>TOPICS OF THE PROJECT</a:t>
            </a:r>
            <a:endParaRPr lang="es-MX" sz="2400" dirty="0">
              <a:latin typeface="Comic Sans MS" pitchFamily="66" charset="0"/>
            </a:endParaRPr>
          </a:p>
        </p:txBody>
      </p:sp>
      <p:graphicFrame>
        <p:nvGraphicFramePr>
          <p:cNvPr id="6" name="5 Diagrama"/>
          <p:cNvGraphicFramePr/>
          <p:nvPr/>
        </p:nvGraphicFramePr>
        <p:xfrm>
          <a:off x="3455368" y="980728"/>
          <a:ext cx="56886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cxnSp>
        <p:nvCxnSpPr>
          <p:cNvPr id="8" name="7 Conector recto de flecha"/>
          <p:cNvCxnSpPr/>
          <p:nvPr/>
        </p:nvCxnSpPr>
        <p:spPr>
          <a:xfrm flipH="1">
            <a:off x="2339975" y="2852738"/>
            <a:ext cx="10080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uadroTexto"/>
          <p:cNvSpPr txBox="1"/>
          <p:nvPr/>
        </p:nvSpPr>
        <p:spPr>
          <a:xfrm>
            <a:off x="179388" y="2668588"/>
            <a:ext cx="2160587" cy="83026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2400" dirty="0">
                <a:latin typeface="Comic Sans MS" pitchFamily="66" charset="0"/>
              </a:rPr>
              <a:t>WATER STATES</a:t>
            </a:r>
            <a:endParaRPr lang="es-MX" sz="2400" dirty="0">
              <a:latin typeface="Comic Sans MS" pitchFamily="66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0" y="188913"/>
            <a:ext cx="2339975" cy="76993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400" b="1" dirty="0">
                <a:solidFill>
                  <a:schemeClr val="accent1">
                    <a:lumMod val="75000"/>
                  </a:schemeClr>
                </a:solidFill>
              </a:rPr>
              <a:t>PROJECT</a:t>
            </a:r>
            <a:endParaRPr lang="es-MX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539750" y="1773238"/>
            <a:ext cx="8424863" cy="15684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9600" dirty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ACTIVITIES</a:t>
            </a:r>
            <a:endParaRPr lang="es-MX" sz="96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6050" y="635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8 Marcador de contenido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723312" cy="6513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3795" name="Imagen 1" descr="https://encrypted-tbn2.gstatic.com/images?q=tbn:ANd9GcQSrWjwNOOtYMrpkweYy7VDSM7Jz6cB6fODhUopJdBITycrCkmeQw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68313" y="530066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4819" name="Imagen 23" descr="http://gifsanimados.de/img-gifsanimados.de/g/gatos/gifs-animados-gatos.gif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3419475" y="4868863"/>
            <a:ext cx="106838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264841" y="845675"/>
          <a:ext cx="9144000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25438" y="260350"/>
            <a:ext cx="2954337" cy="585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200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ASSESMENT</a:t>
            </a:r>
            <a:endParaRPr lang="es-MX" sz="3200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0" y="3573463"/>
            <a:ext cx="3100388" cy="833437"/>
          </a:xfrm>
          <a:prstGeom prst="rect">
            <a:avLst/>
          </a:prstGeom>
          <a:solidFill>
            <a:srgbClr val="99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800" dirty="0">
                <a:latin typeface="Comic Sans MS" pitchFamily="66" charset="0"/>
              </a:rPr>
              <a:t>AWARDS</a:t>
            </a:r>
            <a:endParaRPr lang="es-MX" sz="4800" dirty="0">
              <a:latin typeface="Comic Sans MS" pitchFamily="66" charset="0"/>
            </a:endParaRPr>
          </a:p>
        </p:txBody>
      </p:sp>
      <p:pic>
        <p:nvPicPr>
          <p:cNvPr id="36872" name="Imagen 9" descr="C:\Users\Usuario\Desktop\Sin títul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4340225"/>
            <a:ext cx="3492500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250825" y="4581525"/>
            <a:ext cx="32416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400">
                <a:latin typeface="Comic Sans MS" pitchFamily="66" charset="0"/>
              </a:rPr>
              <a:t>WATER STATES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0"/>
          <a:ext cx="91440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79388" y="174625"/>
            <a:ext cx="3816350" cy="70802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dirty="0">
                <a:solidFill>
                  <a:schemeClr val="accent5">
                    <a:lumMod val="75000"/>
                  </a:schemeClr>
                </a:solidFill>
                <a:latin typeface="Comic Sans MS" pitchFamily="66" charset="0"/>
              </a:rPr>
              <a:t>CONCLUSION</a:t>
            </a:r>
            <a:endParaRPr lang="es-MX" sz="4000" dirty="0">
              <a:solidFill>
                <a:schemeClr val="accent5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0638" y="4868863"/>
            <a:ext cx="7345362" cy="175418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By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Canals (2001): «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I.E.Constist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on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causing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serious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work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that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takes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into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account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many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aspects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involved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in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the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act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of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learning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and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sometimes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we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forget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. I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think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our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job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to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keep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up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our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children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.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When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they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work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they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are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very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err="1">
                <a:solidFill>
                  <a:schemeClr val="accent5">
                    <a:lumMod val="75000"/>
                  </a:schemeClr>
                </a:solidFill>
              </a:rPr>
              <a:t>serious</a:t>
            </a:r>
            <a:r>
              <a:rPr lang="es-ES" dirty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es-MX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1 Título"/>
          <p:cNvSpPr>
            <a:spLocks noGrp="1"/>
          </p:cNvSpPr>
          <p:nvPr>
            <p:ph type="ctrTitle" idx="4294967295"/>
          </p:nvPr>
        </p:nvSpPr>
        <p:spPr>
          <a:xfrm>
            <a:off x="468313" y="333375"/>
            <a:ext cx="7772400" cy="1470025"/>
          </a:xfrm>
        </p:spPr>
        <p:txBody>
          <a:bodyPr/>
          <a:lstStyle/>
          <a:p>
            <a:pPr algn="l">
              <a:buFontTx/>
              <a:buChar char="•"/>
            </a:pP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4000" b="1" i="1" smtClean="0">
                <a:latin typeface="Times New Roman" pitchFamily="18" charset="0"/>
              </a:rPr>
              <a:t>BIBLIOGRAPHY</a:t>
            </a:r>
            <a:br>
              <a:rPr lang="es-ES" sz="4000" b="1" i="1" smtClean="0">
                <a:latin typeface="Times New Roman" pitchFamily="18" charset="0"/>
              </a:rPr>
            </a:br>
            <a:r>
              <a:rPr lang="es-ES" sz="4000" smtClean="0"/>
              <a:t/>
            </a:r>
            <a:br>
              <a:rPr lang="es-ES" sz="4000" smtClean="0"/>
            </a:br>
            <a:r>
              <a:rPr lang="es-ES" sz="1400" smtClean="0">
                <a:latin typeface="Times New Roman" pitchFamily="18" charset="0"/>
              </a:rPr>
              <a:t>Alario Trigueros, C., Alonso, M.C., Gómez, M.B., y Palacios, L. &amp; R., M.A. (2006). </a:t>
            </a:r>
            <a:r>
              <a:rPr lang="es-ES" sz="1400" i="1" smtClean="0">
                <a:latin typeface="Times New Roman" pitchFamily="18" charset="0"/>
              </a:rPr>
              <a:t>Sunshine</a:t>
            </a:r>
            <a:r>
              <a:rPr lang="es-ES" sz="1400" smtClean="0">
                <a:latin typeface="Times New Roman" pitchFamily="18" charset="0"/>
              </a:rPr>
              <a:t> C. Madrid, España: Longman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Ausubel, D. (1973). </a:t>
            </a:r>
            <a:r>
              <a:rPr lang="es-ES" sz="1400" i="1" smtClean="0">
                <a:latin typeface="Times New Roman" pitchFamily="18" charset="0"/>
              </a:rPr>
              <a:t>Adquisición y retención del conocimiento</a:t>
            </a:r>
            <a:r>
              <a:rPr lang="es-ES" sz="1400" smtClean="0">
                <a:latin typeface="Times New Roman" pitchFamily="18" charset="0"/>
              </a:rPr>
              <a:t>. </a:t>
            </a:r>
            <a:r>
              <a:rPr lang="es-ES" sz="1400" i="1" smtClean="0">
                <a:latin typeface="Times New Roman" pitchFamily="18" charset="0"/>
              </a:rPr>
              <a:t>Una perspectiva cognitiva</a:t>
            </a:r>
            <a:r>
              <a:rPr lang="es-ES" sz="1400" smtClean="0">
                <a:latin typeface="Times New Roman" pitchFamily="18" charset="0"/>
              </a:rPr>
              <a:t>. Barcelona: Paidós. Traducción Sánchez Barberán, G. (2002).</a:t>
            </a:r>
            <a:br>
              <a:rPr lang="es-ES" sz="1400" smtClean="0">
                <a:latin typeface="Times New Roman" pitchFamily="18" charset="0"/>
              </a:rPr>
            </a:br>
            <a:r>
              <a:rPr lang="en-US" sz="1400" smtClean="0">
                <a:latin typeface="Times New Roman" pitchFamily="18" charset="0"/>
              </a:rPr>
              <a:t>British Council. Pedagogical guidelines for the Infant stage of the Official Integrated Curriculum (BOE May 2002)</a:t>
            </a: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Bruner, J. (1988). </a:t>
            </a:r>
            <a:r>
              <a:rPr lang="es-ES" sz="1400" i="1" smtClean="0">
                <a:latin typeface="Times New Roman" pitchFamily="18" charset="0"/>
              </a:rPr>
              <a:t>Desarrollo cognitivo y educación</a:t>
            </a:r>
            <a:r>
              <a:rPr lang="es-ES" sz="1400" smtClean="0">
                <a:latin typeface="Times New Roman" pitchFamily="18" charset="0"/>
              </a:rPr>
              <a:t>. Madrid: Morata. (2001)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Canals, M.A. (2001). </a:t>
            </a:r>
            <a:r>
              <a:rPr lang="es-ES" sz="1400" i="1" smtClean="0">
                <a:latin typeface="Times New Roman" pitchFamily="18" charset="0"/>
              </a:rPr>
              <a:t>Vivir las matemáticas</a:t>
            </a:r>
            <a:r>
              <a:rPr lang="es-ES" sz="1400" smtClean="0">
                <a:latin typeface="Times New Roman" pitchFamily="18" charset="0"/>
              </a:rPr>
              <a:t>. Barcelona: Octaedro, S.L.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Montessori, M. (1928). </a:t>
            </a:r>
            <a:r>
              <a:rPr lang="es-ES" sz="1400" i="1" smtClean="0">
                <a:latin typeface="Times New Roman" pitchFamily="18" charset="0"/>
              </a:rPr>
              <a:t>Ideas generales sobre el método</a:t>
            </a:r>
            <a:r>
              <a:rPr lang="es-ES" sz="1400" smtClean="0">
                <a:latin typeface="Times New Roman" pitchFamily="18" charset="0"/>
              </a:rPr>
              <a:t>. Madrid: CEPE ciencias de la educación preescolar y espacial. Traducción García Tortosa, F. (1994)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Piaget, J. (1969). </a:t>
            </a:r>
            <a:r>
              <a:rPr lang="es-ES" sz="1400" i="1" smtClean="0">
                <a:latin typeface="Times New Roman" pitchFamily="18" charset="0"/>
              </a:rPr>
              <a:t>Psicología y pedagogía</a:t>
            </a:r>
            <a:r>
              <a:rPr lang="es-ES" sz="1400" smtClean="0">
                <a:latin typeface="Times New Roman" pitchFamily="18" charset="0"/>
              </a:rPr>
              <a:t>. Traducción de Fernández Buey, F.J. (2001). Barcelona: Crítica.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Real Decreto 1630/2006, de 29 de diciembre. (BOE nº4 de 04/01/2007).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Vigotsky, L. (1934). </a:t>
            </a:r>
            <a:r>
              <a:rPr lang="es-ES" sz="1400" i="1" smtClean="0">
                <a:latin typeface="Times New Roman" pitchFamily="18" charset="0"/>
              </a:rPr>
              <a:t>Pensamiento y lenguaje: cognición y desarrollo humano</a:t>
            </a:r>
            <a:r>
              <a:rPr lang="es-ES" sz="1400" smtClean="0">
                <a:latin typeface="Times New Roman" pitchFamily="18" charset="0"/>
              </a:rPr>
              <a:t>. Barcelona: Paidós. (1995).</a:t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n-US" sz="1400" b="1" smtClean="0">
                <a:latin typeface="Times New Roman" pitchFamily="18" charset="0"/>
              </a:rPr>
              <a:t>WEBGRAPHY</a:t>
            </a: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n-US" sz="1400" smtClean="0">
                <a:latin typeface="Times New Roman" pitchFamily="18" charset="0"/>
              </a:rPr>
              <a:t>APPE. </a:t>
            </a:r>
            <a:r>
              <a:rPr lang="en-US" sz="1400" i="1" smtClean="0">
                <a:latin typeface="Times New Roman" pitchFamily="18" charset="0"/>
              </a:rPr>
              <a:t>Portfolio europeo</a:t>
            </a:r>
            <a:r>
              <a:rPr lang="en-US" sz="1400" smtClean="0">
                <a:latin typeface="Times New Roman" pitchFamily="18" charset="0"/>
              </a:rPr>
              <a:t>. [Recuperated: 30/January/2014]  [Available in: </a:t>
            </a:r>
            <a:r>
              <a:rPr lang="en-US" sz="1400" u="sng" smtClean="0">
                <a:latin typeface="Times New Roman" pitchFamily="18" charset="0"/>
                <a:hlinkClick r:id="rId3"/>
              </a:rPr>
              <a:t>http://www.oapee.es/oapee/inicio/iniciativas/portfolio.html</a:t>
            </a:r>
            <a:r>
              <a:rPr lang="en-US" sz="1400" smtClean="0">
                <a:latin typeface="Times New Roman" pitchFamily="18" charset="0"/>
              </a:rPr>
              <a:t>]</a:t>
            </a: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>C.P. Tello Téllez de Meneses. </a:t>
            </a:r>
            <a:r>
              <a:rPr lang="en-US" sz="1400" smtClean="0">
                <a:latin typeface="Times New Roman" pitchFamily="18" charset="0"/>
              </a:rPr>
              <a:t>(2014). [Recuperated: 12/01/1014] [Available in: </a:t>
            </a:r>
            <a:r>
              <a:rPr lang="en-US" sz="1400" u="sng" smtClean="0">
                <a:latin typeface="Times New Roman" pitchFamily="18" charset="0"/>
                <a:hlinkClick r:id="rId4"/>
              </a:rPr>
              <a:t>http://ceiptellotellez.centros.educa.jcyl.es/sitio/</a:t>
            </a:r>
            <a:r>
              <a:rPr lang="en-US" sz="1400" smtClean="0">
                <a:latin typeface="Times New Roman" pitchFamily="18" charset="0"/>
              </a:rPr>
              <a:t>]</a:t>
            </a: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n-US" sz="1400" smtClean="0">
                <a:latin typeface="Times New Roman" pitchFamily="18" charset="0"/>
              </a:rPr>
              <a:t>Multiple Intelligences. [Recuperated: 25/January/2014] [Available in: </a:t>
            </a:r>
            <a:r>
              <a:rPr lang="en-US" sz="1400" smtClean="0">
                <a:latin typeface="Times New Roman" pitchFamily="18" charset="0"/>
                <a:hlinkClick r:id="rId5"/>
              </a:rPr>
              <a:t>http://www.tecweb.org/styles/gardner.html</a:t>
            </a:r>
            <a:r>
              <a:rPr lang="en-US" sz="1400" smtClean="0">
                <a:latin typeface="Times New Roman" pitchFamily="18" charset="0"/>
              </a:rPr>
              <a:t>]</a:t>
            </a: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400" smtClean="0">
                <a:latin typeface="Times New Roman" pitchFamily="18" charset="0"/>
              </a:rPr>
              <a:t/>
            </a:r>
            <a:br>
              <a:rPr lang="es-ES" sz="1400" smtClean="0">
                <a:latin typeface="Times New Roman" pitchFamily="18" charset="0"/>
              </a:rPr>
            </a:br>
            <a:r>
              <a:rPr lang="es-ES" sz="1600" smtClean="0">
                <a:latin typeface="Times New Roman" pitchFamily="18" charset="0"/>
              </a:rPr>
              <a:t/>
            </a:r>
            <a:br>
              <a:rPr lang="es-ES" sz="1600" smtClean="0">
                <a:latin typeface="Times New Roman" pitchFamily="18" charset="0"/>
              </a:rPr>
            </a:br>
            <a:r>
              <a:rPr lang="es-ES" sz="1600" smtClean="0">
                <a:latin typeface="Times New Roman" pitchFamily="18" charset="0"/>
              </a:rPr>
              <a:t/>
            </a:r>
            <a:br>
              <a:rPr lang="es-ES" sz="1600" smtClean="0">
                <a:latin typeface="Times New Roman" pitchFamily="18" charset="0"/>
              </a:rPr>
            </a:br>
            <a:endParaRPr lang="es-ES" sz="1600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07504" y="116632"/>
          <a:ext cx="9036496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Elipse"/>
          <p:cNvSpPr/>
          <p:nvPr/>
        </p:nvSpPr>
        <p:spPr>
          <a:xfrm>
            <a:off x="971550" y="4365625"/>
            <a:ext cx="2736850" cy="2492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1403350" y="4873625"/>
            <a:ext cx="18732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SPANISH-ENGLISH INFANT INTEGRATED CURRICULUM</a:t>
            </a:r>
            <a:endParaRPr lang="es-MX" b="1">
              <a:solidFill>
                <a:srgbClr val="D60093"/>
              </a:solidFill>
              <a:latin typeface="Comic Sans MS" pitchFamily="66" charset="0"/>
            </a:endParaRPr>
          </a:p>
        </p:txBody>
      </p:sp>
      <p:sp>
        <p:nvSpPr>
          <p:cNvPr id="11" name="10 Flecha abajo"/>
          <p:cNvSpPr/>
          <p:nvPr/>
        </p:nvSpPr>
        <p:spPr>
          <a:xfrm>
            <a:off x="971550" y="4221163"/>
            <a:ext cx="242888" cy="5762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3" name="12 CuadroTexto"/>
          <p:cNvSpPr txBox="1"/>
          <p:nvPr/>
        </p:nvSpPr>
        <p:spPr>
          <a:xfrm>
            <a:off x="5003800" y="4919663"/>
            <a:ext cx="414020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DIRECT ENVIRONMENT.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DAILY LIFE.</a:t>
            </a:r>
          </a:p>
          <a:p>
            <a:pPr marL="342900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sz="2000" b="1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rPr>
              <a:t>PERSONAL DEVELOPMENTS AND AUTONOMY SKILLS</a:t>
            </a:r>
            <a:endParaRPr lang="es-MX" sz="2000" b="1" dirty="0">
              <a:solidFill>
                <a:schemeClr val="tx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763688" y="3167390"/>
            <a:ext cx="460851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</a:rPr>
              <a:t>JUSTIFICATION</a:t>
            </a:r>
            <a:endParaRPr lang="es-MX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1195" y="167782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6386" name="4 Grupo"/>
          <p:cNvGrpSpPr>
            <a:grpSpLocks/>
          </p:cNvGrpSpPr>
          <p:nvPr/>
        </p:nvGrpSpPr>
        <p:grpSpPr bwMode="auto">
          <a:xfrm>
            <a:off x="900113" y="5805488"/>
            <a:ext cx="5759450" cy="796925"/>
            <a:chOff x="411480" y="498801"/>
            <a:chExt cx="5760720" cy="797040"/>
          </a:xfrm>
        </p:grpSpPr>
        <p:sp>
          <p:nvSpPr>
            <p:cNvPr id="6" name="5 Rectángulo redondeado"/>
            <p:cNvSpPr/>
            <p:nvPr/>
          </p:nvSpPr>
          <p:spPr>
            <a:xfrm>
              <a:off x="411480" y="498801"/>
              <a:ext cx="5760720" cy="79704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6 Rectángulo"/>
            <p:cNvSpPr/>
            <p:nvPr/>
          </p:nvSpPr>
          <p:spPr>
            <a:xfrm>
              <a:off x="451176" y="538494"/>
              <a:ext cx="5681327" cy="7176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217742" tIns="0" rIns="217742" bIns="0" spcCol="1270" anchor="ctr"/>
            <a:lstStyle/>
            <a:p>
              <a:pPr defTabSz="1200150" fontAlgn="auto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s-ES" sz="27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Ausubel`s</a:t>
              </a:r>
              <a:r>
                <a:rPr lang="es-ES" sz="2700" dirty="0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 </a:t>
              </a:r>
              <a:r>
                <a:rPr lang="es-ES" sz="2700" dirty="0" err="1">
                  <a:solidFill>
                    <a:schemeClr val="tx2">
                      <a:lumMod val="50000"/>
                    </a:schemeClr>
                  </a:solidFill>
                  <a:latin typeface="Comic Sans MS" pitchFamily="66" charset="0"/>
                </a:rPr>
                <a:t>Significative</a:t>
              </a:r>
              <a:endParaRPr lang="es-MX" sz="2700" dirty="0">
                <a:solidFill>
                  <a:schemeClr val="tx2">
                    <a:lumMod val="50000"/>
                  </a:schemeClr>
                </a:solidFill>
                <a:latin typeface="Comic Sans MS" pitchFamily="66" charset="0"/>
              </a:endParaRPr>
            </a:p>
          </p:txBody>
        </p:sp>
      </p:grpSp>
      <p:sp>
        <p:nvSpPr>
          <p:cNvPr id="8" name="7 Rectángulo"/>
          <p:cNvSpPr/>
          <p:nvPr/>
        </p:nvSpPr>
        <p:spPr>
          <a:xfrm>
            <a:off x="395536" y="404664"/>
            <a:ext cx="8280919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MAIN THEORIES</a:t>
            </a:r>
            <a:endParaRPr lang="es-ES" sz="6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bg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107504" y="116632"/>
          <a:ext cx="903649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6300788" y="-171450"/>
            <a:ext cx="2843212" cy="4248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BODILY-KINESTESIC.</a:t>
            </a:r>
          </a:p>
          <a:p>
            <a:pPr marL="285750" indent="-285750" fontAlgn="auto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INTRAPERSONAL.</a:t>
            </a:r>
          </a:p>
          <a:p>
            <a:pPr marL="285750" indent="-285750" fontAlgn="auto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NATURALISTIC.</a:t>
            </a:r>
          </a:p>
          <a:p>
            <a:pPr marL="285750" indent="-285750" fontAlgn="auto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MUSICAL-RHYTHMIC AND HARMONIC</a:t>
            </a:r>
          </a:p>
          <a:p>
            <a:pPr marL="285750" indent="-285750" fontAlgn="auto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VISUAL-SPATIAL</a:t>
            </a:r>
            <a:endParaRPr lang="es-MX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699792" y="2780928"/>
            <a:ext cx="4032448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40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GARDNER`S MULTIPLE INTELLIGENCES</a:t>
            </a:r>
            <a:endParaRPr lang="es-ES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Diagrama"/>
          <p:cNvGraphicFramePr/>
          <p:nvPr/>
        </p:nvGraphicFramePr>
        <p:xfrm>
          <a:off x="0" y="116632"/>
          <a:ext cx="9144000" cy="6624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4" name="5 CuadroTexto"/>
          <p:cNvSpPr txBox="1">
            <a:spLocks noChangeArrowheads="1"/>
          </p:cNvSpPr>
          <p:nvPr/>
        </p:nvSpPr>
        <p:spPr bwMode="auto">
          <a:xfrm>
            <a:off x="250825" y="404813"/>
            <a:ext cx="22336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solidFill>
                  <a:srgbClr val="D60093"/>
                </a:solidFill>
                <a:latin typeface="Comic Sans MS" pitchFamily="66" charset="0"/>
              </a:rPr>
              <a:t>TELLO TELLEZ DE MENESES</a:t>
            </a:r>
            <a:endParaRPr lang="es-MX" sz="2800" b="1">
              <a:solidFill>
                <a:srgbClr val="D60093"/>
              </a:solidFill>
              <a:latin typeface="Comic Sans MS" pitchFamily="66" charset="0"/>
            </a:endParaRPr>
          </a:p>
        </p:txBody>
      </p:sp>
      <p:sp>
        <p:nvSpPr>
          <p:cNvPr id="18435" name="7 CuadroTexto"/>
          <p:cNvSpPr txBox="1">
            <a:spLocks noChangeArrowheads="1"/>
          </p:cNvSpPr>
          <p:nvPr/>
        </p:nvSpPr>
        <p:spPr bwMode="auto">
          <a:xfrm>
            <a:off x="0" y="4508500"/>
            <a:ext cx="4067175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Early Birth Program.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Opened Centre.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School Lunch Room.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School Magazine Humareda.</a:t>
            </a:r>
          </a:p>
          <a:p>
            <a:pPr marL="285750" indent="-285750">
              <a:lnSpc>
                <a:spcPct val="150000"/>
              </a:lnSpc>
              <a:buFont typeface="Arial" charset="0"/>
              <a:buChar char="•"/>
            </a:pPr>
            <a:r>
              <a:rPr lang="es-ES" b="1">
                <a:solidFill>
                  <a:srgbClr val="D60093"/>
                </a:solidFill>
                <a:latin typeface="Comic Sans MS" pitchFamily="66" charset="0"/>
              </a:rPr>
              <a:t>Publicaciones</a:t>
            </a:r>
          </a:p>
        </p:txBody>
      </p:sp>
      <p:sp>
        <p:nvSpPr>
          <p:cNvPr id="9" name="8 Flecha doblada"/>
          <p:cNvSpPr/>
          <p:nvPr/>
        </p:nvSpPr>
        <p:spPr>
          <a:xfrm>
            <a:off x="250825" y="3357563"/>
            <a:ext cx="814388" cy="115093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tx1"/>
              </a:solidFill>
            </a:endParaRPr>
          </a:p>
        </p:txBody>
      </p:sp>
      <p:pic>
        <p:nvPicPr>
          <p:cNvPr id="18437" name="9 Imagen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48488" y="5129213"/>
            <a:ext cx="2195512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395536" y="1772816"/>
          <a:ext cx="856895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5 Rectángulo"/>
          <p:cNvSpPr/>
          <p:nvPr/>
        </p:nvSpPr>
        <p:spPr>
          <a:xfrm>
            <a:off x="1979712" y="378923"/>
            <a:ext cx="3850425" cy="110799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6600" b="1" dirty="0">
                <a:ln w="11430"/>
                <a:solidFill>
                  <a:srgbClr val="D6009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ROUTINES</a:t>
            </a:r>
            <a:endParaRPr lang="es-ES" sz="6600" b="1" dirty="0">
              <a:ln w="11430"/>
              <a:solidFill>
                <a:srgbClr val="D60093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0 Diagrama"/>
          <p:cNvGraphicFramePr/>
          <p:nvPr/>
        </p:nvGraphicFramePr>
        <p:xfrm>
          <a:off x="179512" y="116632"/>
          <a:ext cx="8784976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08175" y="188913"/>
            <a:ext cx="4176713" cy="1143000"/>
          </a:xfr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4800" dirty="0" smtClean="0">
                <a:solidFill>
                  <a:schemeClr val="bg1"/>
                </a:solidFill>
              </a:rPr>
              <a:t>TRAFFIC LIGHTS</a:t>
            </a:r>
            <a:endParaRPr lang="es-MX" sz="4800" dirty="0">
              <a:solidFill>
                <a:schemeClr val="bg1"/>
              </a:solidFill>
            </a:endParaRP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1507" name="6 Imagen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-9525" y="2565400"/>
            <a:ext cx="2736850" cy="387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FF00FF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284</Words>
  <Application>Microsoft Office PowerPoint</Application>
  <PresentationFormat>On-screen Show (4:3)</PresentationFormat>
  <Paragraphs>38</Paragraphs>
  <Slides>26</Slides>
  <Notes>26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34" baseType="lpstr">
      <vt:lpstr>Calibri</vt:lpstr>
      <vt:lpstr>Arial</vt:lpstr>
      <vt:lpstr>Comic Sans MS</vt:lpstr>
      <vt:lpstr>Book Antiqua</vt:lpstr>
      <vt:lpstr>Times New Roman</vt:lpstr>
      <vt:lpstr>Cooper Black</vt:lpstr>
      <vt:lpstr>Constantia</vt:lpstr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TRAFFIC LIGHTS</vt:lpstr>
      <vt:lpstr>Diapositiva 10</vt:lpstr>
      <vt:lpstr>CLASSROOM ORGANITATION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          BIBLIOGRAPHY  Alario Trigueros, C., Alonso, M.C., Gómez, M.B., y Palacios, L. &amp; R., M.A. (2006). Sunshine C. Madrid, España: Longman Ausubel, D. (1973). Adquisición y retención del conocimiento. Una perspectiva cognitiva. Barcelona: Paidós. Traducción Sánchez Barberán, G. (2002). British Council. Pedagogical guidelines for the Infant stage of the Official Integrated Curriculum (BOE May 2002) Bruner, J. (1988). Desarrollo cognitivo y educación. Madrid: Morata. (2001) Canals, M.A. (2001). Vivir las matemáticas. Barcelona: Octaedro, S.L. Montessori, M. (1928). Ideas generales sobre el método. Madrid: CEPE ciencias de la educación preescolar y espacial. Traducción García Tortosa, F. (1994) Piaget, J. (1969). Psicología y pedagogía. Traducción de Fernández Buey, F.J. (2001). Barcelona: Crítica. Real Decreto 1630/2006, de 29 de diciembre. (BOE nº4 de 04/01/2007). Vigotsky, L. (1934). Pensamiento y lenguaje: cognición y desarrollo humano. Barcelona: Paidós. (1995).  WEBGRAPHY APPE. Portfolio europeo. [Recuperated: 30/January/2014]  [Available in: http://www.oapee.es/oapee/inicio/iniciativas/portfolio.html] C.P. Tello Téllez de Meneses. (2014). [Recuperated: 12/01/1014] [Available in: http://ceiptellotellez.centros.educa.jcyl.es/sitio/] Multiple Intelligences. [Recuperated: 25/January/2014] [Available in: http://www.tecweb.org/styles/gardner.html]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adiministrador</dc:creator>
  <cp:lastModifiedBy>rebe</cp:lastModifiedBy>
  <cp:revision>36</cp:revision>
  <dcterms:created xsi:type="dcterms:W3CDTF">2014-02-02T16:07:57Z</dcterms:created>
  <dcterms:modified xsi:type="dcterms:W3CDTF">2014-02-02T19:58:40Z</dcterms:modified>
</cp:coreProperties>
</file>